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2" r:id="rId3"/>
    <p:sldId id="263" r:id="rId4"/>
    <p:sldId id="264" r:id="rId5"/>
    <p:sldId id="258" r:id="rId6"/>
    <p:sldId id="259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332" autoAdjust="0"/>
  </p:normalViewPr>
  <p:slideViewPr>
    <p:cSldViewPr snapToGrid="0">
      <p:cViewPr>
        <p:scale>
          <a:sx n="88" d="100"/>
          <a:sy n="88" d="100"/>
        </p:scale>
        <p:origin x="-138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036320" y="0"/>
            <a:ext cx="100584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16000" y="3200400"/>
            <a:ext cx="100584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16000" y="4724400"/>
            <a:ext cx="9144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23.11.2020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36320" y="6172200"/>
            <a:ext cx="100584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087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6000">
        <p14:flythrough/>
        <p:sndAc>
          <p:stSnd>
            <p:snd r:embed="rId1" name="chimes.wav"/>
          </p:stSnd>
        </p:sndAc>
      </p:transition>
    </mc:Choice>
    <mc:Fallback xmlns="">
      <p:transition spd="slow" advClick="0" advTm="6000">
        <p:fade/>
        <p:sndAc>
          <p:stSnd>
            <p:snd r:embed="rId3" name="chimes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23.11.2020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37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6000">
        <p14:flythrough/>
        <p:sndAc>
          <p:stSnd>
            <p:snd r:embed="rId1" name="chimes.wav"/>
          </p:stSnd>
        </p:sndAc>
      </p:transition>
    </mc:Choice>
    <mc:Fallback xmlns="">
      <p:transition spd="slow" advClick="0" advTm="6000">
        <p:fade/>
        <p:sndAc>
          <p:stSnd>
            <p:snd r:embed="rId3" name="chimes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36320" y="0"/>
            <a:ext cx="100584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0" y="3276600"/>
            <a:ext cx="100584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6000" y="4953000"/>
            <a:ext cx="9144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23.11.2020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36320" y="6172200"/>
            <a:ext cx="100584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3069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6000">
        <p14:flythrough/>
        <p:sndAc>
          <p:stSnd>
            <p:snd r:embed="rId1" name="chimes.wav"/>
          </p:stSnd>
        </p:sndAc>
      </p:transition>
    </mc:Choice>
    <mc:Fallback xmlns="">
      <p:transition spd="slow" advClick="0" advTm="6000">
        <p:fade/>
        <p:sndAc>
          <p:stSnd>
            <p:snd r:embed="rId3" name="chimes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16000" y="609601"/>
            <a:ext cx="48768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609601"/>
            <a:ext cx="48768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23.11.2020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4040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6000">
        <p14:flythrough/>
        <p:sndAc>
          <p:stSnd>
            <p:snd r:embed="rId1" name="chimes.wav"/>
          </p:stSnd>
        </p:sndAc>
      </p:transition>
    </mc:Choice>
    <mc:Fallback xmlns="">
      <p:transition spd="slow" advClick="0" advTm="6000">
        <p:fade/>
        <p:sndAc>
          <p:stSnd>
            <p:snd r:embed="rId3" name="chimes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1936" y="609600"/>
            <a:ext cx="48768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11936" y="1329264"/>
            <a:ext cx="48768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536" y="609600"/>
            <a:ext cx="48768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536" y="1329264"/>
            <a:ext cx="48768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23.11.2020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1011936" y="1249362"/>
            <a:ext cx="48768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193536" y="1249362"/>
            <a:ext cx="48768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9132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6000">
        <p14:flythrough/>
        <p:sndAc>
          <p:stSnd>
            <p:snd r:embed="rId1" name="chimes.wav"/>
          </p:stSnd>
        </p:sndAc>
      </p:transition>
    </mc:Choice>
    <mc:Fallback xmlns="">
      <p:transition spd="slow" advClick="0" advTm="6000">
        <p:fade/>
        <p:sndAc>
          <p:stSnd>
            <p:snd r:embed="rId3" name="chimes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23.11.2020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5029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6000">
        <p14:flythrough/>
        <p:sndAc>
          <p:stSnd>
            <p:snd r:embed="rId1" name="chimes.wav"/>
          </p:stSnd>
        </p:sndAc>
      </p:transition>
    </mc:Choice>
    <mc:Fallback xmlns="">
      <p:transition spd="slow" advClick="0" advTm="6000">
        <p:fade/>
        <p:sndAc>
          <p:stSnd>
            <p:snd r:embed="rId3" name="chimes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23.11.2020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6911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6000">
        <p14:flythrough/>
        <p:sndAc>
          <p:stSnd>
            <p:snd r:embed="rId1" name="chimes.wav"/>
          </p:stSnd>
        </p:sndAc>
      </p:transition>
    </mc:Choice>
    <mc:Fallback xmlns="">
      <p:transition spd="slow" advClick="0" advTm="6000">
        <p:fade/>
        <p:sndAc>
          <p:stSnd>
            <p:snd r:embed="rId3" name="chimes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0" y="4572000"/>
            <a:ext cx="9046464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47821" y="457203"/>
            <a:ext cx="6126579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16003" y="457200"/>
            <a:ext cx="3564876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23.11.2020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2871259" y="2514337"/>
            <a:ext cx="3810000" cy="2117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8490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6000">
        <p14:flythrough/>
        <p:sndAc>
          <p:stSnd>
            <p:snd r:embed="rId1" name="chimes.wav"/>
          </p:stSnd>
        </p:sndAc>
      </p:transition>
    </mc:Choice>
    <mc:Fallback xmlns="">
      <p:transition spd="slow" advClick="0" advTm="6000">
        <p:fade/>
        <p:sndAc>
          <p:stSnd>
            <p:snd r:embed="rId3" name="chimes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1936" y="4572000"/>
            <a:ext cx="9046464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36320" y="457200"/>
            <a:ext cx="100584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33856" y="3505200"/>
            <a:ext cx="98552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23.11.2020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3265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6000">
        <p14:flythrough/>
        <p:sndAc>
          <p:stSnd>
            <p:snd r:embed="rId1" name="chimes.wav"/>
          </p:stSnd>
        </p:sndAc>
      </p:transition>
    </mc:Choice>
    <mc:Fallback xmlns="">
      <p:transition spd="slow" advClick="0" advTm="6000">
        <p:fade/>
        <p:sndAc>
          <p:stSnd>
            <p:snd r:embed="rId3" name="chimes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19200" y="685800"/>
            <a:ext cx="9652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23.11.2020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4954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6000">
        <p14:flythrough/>
        <p:sndAc>
          <p:stSnd>
            <p:snd r:embed="rId1" name="chimes.wav"/>
          </p:stSnd>
        </p:sndAc>
      </p:transition>
    </mc:Choice>
    <mc:Fallback xmlns="">
      <p:transition spd="slow" advClick="0" advTm="6000">
        <p:fade/>
        <p:sndAc>
          <p:stSnd>
            <p:snd r:embed="rId3" name="chimes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6000" y="685804"/>
            <a:ext cx="24384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4400" y="685801"/>
            <a:ext cx="7620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23.11.2020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3145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6000">
        <p14:flythrough/>
        <p:sndAc>
          <p:stSnd>
            <p:snd r:embed="rId1" name="chimes.wav"/>
          </p:stSnd>
        </p:sndAc>
      </p:transition>
    </mc:Choice>
    <mc:Fallback xmlns="">
      <p:transition spd="slow" advClick="0" advTm="6000">
        <p:fade/>
        <p:sndAc>
          <p:stSnd>
            <p:snd r:embed="rId3" name="chimes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16000" y="4572000"/>
            <a:ext cx="90424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6000" y="685800"/>
            <a:ext cx="100584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31200" y="6208779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23.11.2020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15999" y="6208779"/>
            <a:ext cx="64984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60000" y="5687571"/>
            <a:ext cx="1016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36320" y="0"/>
            <a:ext cx="100584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36320" y="6172200"/>
            <a:ext cx="100584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3207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800" advClick="0" advTm="6000">
        <p14:flythrough/>
        <p:sndAc>
          <p:stSnd>
            <p:snd r:embed="rId13" name="chimes.wav"/>
          </p:stSnd>
        </p:sndAc>
      </p:transition>
    </mc:Choice>
    <mc:Fallback xmlns="">
      <p:transition spd="slow" advClick="0" advTm="6000">
        <p:fade/>
        <p:sndAc>
          <p:stSnd>
            <p:snd r:embed="rId14" name="chimes.wav"/>
          </p:stSnd>
        </p:sndAc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11" Type="http://schemas.openxmlformats.org/officeDocument/2006/relationships/audio" Target="../media/audio1.wav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Relationship Id="rId9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Relationship Id="rId9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2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37337" y="4595460"/>
            <a:ext cx="6781800" cy="1600200"/>
          </a:xfrm>
        </p:spPr>
        <p:txBody>
          <a:bodyPr>
            <a:normAutofit/>
          </a:bodyPr>
          <a:lstStyle/>
          <a:p>
            <a:pPr algn="r"/>
            <a:r>
              <a:rPr lang="en-US" sz="2400" dirty="0" smtClean="0">
                <a:solidFill>
                  <a:srgbClr val="C00000"/>
                </a:solidFill>
              </a:rPr>
              <a:t>II</a:t>
            </a:r>
            <a:r>
              <a:rPr lang="en-US" sz="2400" dirty="0">
                <a:solidFill>
                  <a:srgbClr val="C00000"/>
                </a:solidFill>
              </a:rPr>
              <a:t>I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ru-RU" sz="2400" dirty="0">
                <a:solidFill>
                  <a:srgbClr val="C00000"/>
                </a:solidFill>
              </a:rPr>
              <a:t>неделя ноября</a:t>
            </a:r>
            <a:br>
              <a:rPr lang="ru-RU" sz="2400" dirty="0">
                <a:solidFill>
                  <a:srgbClr val="C00000"/>
                </a:solidFill>
              </a:rPr>
            </a:br>
            <a:r>
              <a:rPr lang="ru-RU" sz="2400" dirty="0">
                <a:solidFill>
                  <a:srgbClr val="002060"/>
                </a:solidFill>
              </a:rPr>
              <a:t>группа «</a:t>
            </a:r>
            <a:r>
              <a:rPr lang="ru-RU" sz="2400">
                <a:solidFill>
                  <a:srgbClr val="002060"/>
                </a:solidFill>
              </a:rPr>
              <a:t>Воробьишки</a:t>
            </a:r>
            <a:r>
              <a:rPr lang="ru-RU" sz="2400" smtClean="0">
                <a:solidFill>
                  <a:srgbClr val="002060"/>
                </a:solidFill>
              </a:rPr>
              <a:t>»  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70019" y="-681786"/>
            <a:ext cx="7789912" cy="406407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1400" b="1" dirty="0">
                <a:solidFill>
                  <a:srgbClr val="002060"/>
                </a:solidFill>
              </a:rPr>
              <a:t>МУНИЦИПАЛЬНОЕ АВТОНОМНОЕ ДОШКОЛЬНОЕ ОБРАЗОВАТЕЛЬНОЕ УЧРЕЖДЕНИЕ ЦЕНТР РАЗВИТИЯ РЕБЕНКА ДЕТСКИЙ САД №103 «</a:t>
            </a:r>
            <a:r>
              <a:rPr lang="ru-RU" sz="1400" b="1">
                <a:solidFill>
                  <a:srgbClr val="002060"/>
                </a:solidFill>
              </a:rPr>
              <a:t>РОДНИКИ</a:t>
            </a:r>
            <a:r>
              <a:rPr lang="ru-RU" sz="1400" b="1" smtClean="0">
                <a:solidFill>
                  <a:srgbClr val="002060"/>
                </a:solidFill>
              </a:rPr>
              <a:t>»</a:t>
            </a:r>
          </a:p>
          <a:p>
            <a:pPr marL="0" indent="0" algn="ctr">
              <a:buNone/>
            </a:pPr>
            <a:r>
              <a:rPr lang="ru-RU" sz="1400" b="1" smtClean="0">
                <a:solidFill>
                  <a:srgbClr val="002060"/>
                </a:solidFill>
              </a:rPr>
              <a:t> </a:t>
            </a:r>
            <a:endParaRPr lang="ru-RU" sz="2800" b="1" dirty="0">
              <a:solidFill>
                <a:srgbClr val="002060"/>
              </a:solidFill>
            </a:endParaRPr>
          </a:p>
          <a:p>
            <a:pPr marL="0" indent="0" algn="r">
              <a:buNone/>
            </a:pPr>
            <a:r>
              <a:rPr lang="ru-RU" sz="1800" b="1" dirty="0" smtClean="0">
                <a:solidFill>
                  <a:srgbClr val="C00000"/>
                </a:solidFill>
              </a:rPr>
              <a:t>КОСМИЧЕСКОЕ ПУТЕШЕСТВИЕ ДРУЗЕЙ ПРОДОЛЖАЕТСЯ</a:t>
            </a:r>
            <a:endParaRPr lang="ru-RU" sz="1800" b="1" dirty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1837" y="3219433"/>
            <a:ext cx="8877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</a:rPr>
              <a:t>ГОТОВИМ ТЕХНИКУ К ПОЛЕТУ: </a:t>
            </a:r>
          </a:p>
          <a:p>
            <a:pPr algn="ctr"/>
            <a:r>
              <a:rPr lang="ru-RU" sz="2800" b="1" dirty="0" smtClean="0">
                <a:solidFill>
                  <a:srgbClr val="002060"/>
                </a:solidFill>
              </a:rPr>
              <a:t>ТИКО – ЛУЧШАЯ ИГРА</a:t>
            </a:r>
            <a:endParaRPr lang="ru-RU" sz="2800" b="1" dirty="0">
              <a:solidFill>
                <a:srgbClr val="00206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28177" y="2424004"/>
            <a:ext cx="1699358" cy="169935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28177" y="4362006"/>
            <a:ext cx="2248505" cy="153610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74772" y="555642"/>
            <a:ext cx="1591201" cy="158921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39339" y="-1232452"/>
            <a:ext cx="1027609" cy="99684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93213" y="487016"/>
            <a:ext cx="2306332" cy="187006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9585" y="2334031"/>
            <a:ext cx="969348" cy="357866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1993287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6000">
        <p14:flythrough/>
        <p:sndAc>
          <p:stSnd>
            <p:snd r:embed="rId2" name="chimes.wav"/>
          </p:stSnd>
        </p:sndAc>
      </p:transition>
    </mc:Choice>
    <mc:Fallback xmlns="">
      <p:transition spd="slow" advClick="0" advTm="6000">
        <p:fade/>
        <p:sndAc>
          <p:stSnd>
            <p:snd r:embed="rId9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336749" y="4069200"/>
            <a:ext cx="1901187" cy="1424179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669176" y="4572000"/>
            <a:ext cx="9042400" cy="16002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54100" y="2324101"/>
            <a:ext cx="4876800" cy="37673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/>
              <a:t>ТИКО - это мир фантазий</a:t>
            </a:r>
            <a:r>
              <a:rPr lang="ru-RU" sz="2400" dirty="0" smtClean="0"/>
              <a:t>!                              </a:t>
            </a:r>
            <a:br>
              <a:rPr lang="ru-RU" sz="2400" dirty="0" smtClean="0"/>
            </a:br>
            <a:r>
              <a:rPr lang="ru-RU" sz="2400" dirty="0" smtClean="0"/>
              <a:t> Мир </a:t>
            </a:r>
            <a:r>
              <a:rPr lang="ru-RU" sz="2400" dirty="0"/>
              <a:t>идей, разнообразий</a:t>
            </a:r>
            <a:r>
              <a:rPr lang="ru-RU" sz="2400" dirty="0" smtClean="0"/>
              <a:t>.</a:t>
            </a:r>
          </a:p>
          <a:p>
            <a:pPr marL="0" indent="0">
              <a:buNone/>
            </a:pPr>
            <a:r>
              <a:rPr lang="ru-RU" sz="2400" dirty="0" smtClean="0"/>
              <a:t>Вот уже у нас планета,</a:t>
            </a:r>
          </a:p>
          <a:p>
            <a:pPr marL="0" indent="0">
              <a:buNone/>
            </a:pPr>
            <a:r>
              <a:rPr lang="ru-RU" sz="2400" dirty="0" smtClean="0"/>
              <a:t>Устремилась к ней ракета</a:t>
            </a:r>
          </a:p>
          <a:p>
            <a:pPr marL="0" indent="0">
              <a:buNone/>
            </a:pPr>
            <a:r>
              <a:rPr lang="ru-RU" sz="2400" dirty="0" smtClean="0"/>
              <a:t>И новейший звездолет </a:t>
            </a:r>
          </a:p>
          <a:p>
            <a:pPr marL="0" indent="0">
              <a:buNone/>
            </a:pPr>
            <a:r>
              <a:rPr lang="ru-RU" sz="2400" dirty="0" smtClean="0"/>
              <a:t>Отправляется в полет</a:t>
            </a:r>
          </a:p>
          <a:p>
            <a:pPr marL="0" indent="0">
              <a:buNone/>
            </a:pPr>
            <a:r>
              <a:rPr lang="ru-RU" sz="2400" dirty="0"/>
              <a:t>Спутник тоже не </a:t>
            </a:r>
            <a:r>
              <a:rPr lang="ru-RU" sz="2400" dirty="0" smtClean="0"/>
              <a:t>забудем,</a:t>
            </a:r>
            <a:endParaRPr lang="ru-RU" sz="2400" dirty="0"/>
          </a:p>
          <a:p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6664325" y="2324101"/>
            <a:ext cx="4876800" cy="37673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/>
              <a:t>Хоть искусственным он будет</a:t>
            </a:r>
          </a:p>
          <a:p>
            <a:pPr marL="0" indent="0">
              <a:buNone/>
            </a:pPr>
            <a:r>
              <a:rPr lang="ru-RU" sz="2400" dirty="0" smtClean="0"/>
              <a:t>Вокруг планеты он летает, </a:t>
            </a:r>
          </a:p>
          <a:p>
            <a:pPr marL="0" indent="0">
              <a:buNone/>
            </a:pPr>
            <a:r>
              <a:rPr lang="ru-RU" sz="2400" dirty="0" smtClean="0"/>
              <a:t>Нам сигналы посылает</a:t>
            </a:r>
          </a:p>
          <a:p>
            <a:pPr marL="0" indent="0">
              <a:buNone/>
            </a:pPr>
            <a:r>
              <a:rPr lang="ru-RU" sz="2400" dirty="0" smtClean="0"/>
              <a:t>ТИКО </a:t>
            </a:r>
            <a:r>
              <a:rPr lang="ru-RU" sz="2400" dirty="0"/>
              <a:t>руки развивает</a:t>
            </a:r>
          </a:p>
          <a:p>
            <a:pPr marL="0" indent="0">
              <a:buNone/>
            </a:pPr>
            <a:r>
              <a:rPr lang="ru-RU" sz="2400" dirty="0"/>
              <a:t>И мечтать нам не мешает.</a:t>
            </a:r>
          </a:p>
          <a:p>
            <a:pPr marL="0" indent="0">
              <a:buNone/>
            </a:pPr>
            <a:r>
              <a:rPr lang="ru-RU" sz="2400" dirty="0"/>
              <a:t>И скажу про ТИКО я</a:t>
            </a:r>
          </a:p>
          <a:p>
            <a:pPr marL="0" indent="0">
              <a:buNone/>
            </a:pPr>
            <a:r>
              <a:rPr lang="ru-RU" sz="2400" dirty="0"/>
              <a:t>Это лучшая игра!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887892">
            <a:off x="5455631" y="5557220"/>
            <a:ext cx="797063" cy="81970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048630" y="1227712"/>
            <a:ext cx="1613068" cy="148387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2955008">
            <a:off x="427999" y="1111412"/>
            <a:ext cx="1315590" cy="131559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4026" y="304080"/>
            <a:ext cx="1283275" cy="128327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8699" y="331120"/>
            <a:ext cx="1372426" cy="1372426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288779">
            <a:off x="4999186" y="956850"/>
            <a:ext cx="1294228" cy="1294228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002560">
            <a:off x="10259669" y="5107716"/>
            <a:ext cx="1381742" cy="1381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397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15000">
        <p14:flythrough/>
        <p:sndAc>
          <p:stSnd>
            <p:snd r:embed="rId2" name="chimes.wav"/>
          </p:stSnd>
        </p:sndAc>
      </p:transition>
    </mc:Choice>
    <mc:Fallback xmlns="">
      <p:transition spd="slow" advClick="0" advTm="15000">
        <p:fade/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 flipV="1">
            <a:off x="7193296" y="5105151"/>
            <a:ext cx="833153" cy="77269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09874" y="5452778"/>
            <a:ext cx="1123951" cy="695325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7293" y="641846"/>
            <a:ext cx="3683273" cy="490537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4762" y="668374"/>
            <a:ext cx="2918012" cy="38862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5153" y="685800"/>
            <a:ext cx="2904927" cy="386877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83946" y="5130644"/>
            <a:ext cx="803004" cy="73341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26298" y="5080773"/>
            <a:ext cx="821451" cy="833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666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6000">
        <p14:flythrough/>
        <p:sndAc>
          <p:stSnd>
            <p:snd r:embed="rId2" name="chimes.wav"/>
          </p:stSnd>
        </p:sndAc>
      </p:transition>
    </mc:Choice>
    <mc:Fallback xmlns="">
      <p:transition spd="slow" advClick="0" advTm="6000">
        <p:fade/>
        <p:sndAc>
          <p:stSnd>
            <p:snd r:embed="rId9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33932" y="5234039"/>
            <a:ext cx="833593" cy="83025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6000" y="4572000"/>
            <a:ext cx="4788225" cy="16002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8915" y="819735"/>
            <a:ext cx="2955717" cy="3936415"/>
          </a:xfrm>
          <a:prstGeom prst="rect">
            <a:avLst/>
          </a:prstGeom>
        </p:spPr>
      </p:pic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35789" y="844842"/>
            <a:ext cx="2918011" cy="3886200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6559" y="716254"/>
            <a:ext cx="3993195" cy="531812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7037" y="5245261"/>
            <a:ext cx="1283538" cy="78911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15046" y="5245261"/>
            <a:ext cx="733244" cy="789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040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6000">
        <p14:flythrough/>
        <p:sndAc>
          <p:stSnd>
            <p:snd r:embed="rId2" name="chimes.wav"/>
          </p:stSnd>
        </p:sndAc>
      </p:transition>
    </mc:Choice>
    <mc:Fallback xmlns="">
      <p:transition spd="slow" advClick="0" advTm="6000">
        <p:fade/>
        <p:sndAc>
          <p:stSnd>
            <p:snd r:embed="rId9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22198" y="4600575"/>
            <a:ext cx="9042400" cy="1600200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002060"/>
                </a:solidFill>
              </a:rPr>
              <a:t>К ПОЛЕТУ ГОТОВ!    КЛЮЧ НА СТАРТ!</a:t>
            </a:r>
            <a:endParaRPr lang="ru-RU" sz="4000" dirty="0">
              <a:solidFill>
                <a:srgbClr val="00206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" y="876300"/>
            <a:ext cx="5175630" cy="38862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91792" y="890472"/>
            <a:ext cx="5137881" cy="3857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808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6000">
        <p14:flythrough/>
        <p:sndAc>
          <p:stSnd>
            <p:snd r:embed="rId2" name="chimes.wav"/>
          </p:stSnd>
        </p:sndAc>
      </p:transition>
    </mc:Choice>
    <mc:Fallback xmlns="">
      <p:transition spd="slow" advClick="0" advTm="6000">
        <p:fade/>
        <p:sndAc>
          <p:stSnd>
            <p:snd r:embed="rId5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38433" y="4543425"/>
            <a:ext cx="9042400" cy="1600200"/>
          </a:xfrm>
        </p:spPr>
        <p:txBody>
          <a:bodyPr/>
          <a:lstStyle/>
          <a:p>
            <a:pPr algn="ctr"/>
            <a:r>
              <a:rPr lang="ru-RU" sz="4000" dirty="0">
                <a:solidFill>
                  <a:srgbClr val="002060"/>
                </a:solidFill>
              </a:rPr>
              <a:t>К ПОЛЕТУ ГОТОВ</a:t>
            </a:r>
            <a:r>
              <a:rPr lang="ru-RU" sz="4000">
                <a:solidFill>
                  <a:srgbClr val="002060"/>
                </a:solidFill>
              </a:rPr>
              <a:t>! </a:t>
            </a:r>
            <a:r>
              <a:rPr lang="ru-RU" sz="4000" smtClean="0">
                <a:solidFill>
                  <a:srgbClr val="002060"/>
                </a:solidFill>
              </a:rPr>
              <a:t>   КЛЮЧ </a:t>
            </a:r>
            <a:r>
              <a:rPr lang="ru-RU" sz="4000" dirty="0">
                <a:solidFill>
                  <a:srgbClr val="002060"/>
                </a:solidFill>
              </a:rPr>
              <a:t>НА СТАРТ!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2810" y="914400"/>
            <a:ext cx="5175630" cy="38862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0825" y="914400"/>
            <a:ext cx="5218866" cy="3918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20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6000">
        <p14:flythrough/>
        <p:sndAc>
          <p:stSnd>
            <p:snd r:embed="rId2" name="chimes.wav"/>
          </p:stSnd>
        </p:sndAc>
      </p:transition>
    </mc:Choice>
    <mc:Fallback xmlns="">
      <p:transition spd="slow" advClick="0" advTm="6000">
        <p:fade/>
        <p:sndAc>
          <p:stSnd>
            <p:snd r:embed="rId5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84</Words>
  <Application>Microsoft Office PowerPoint</Application>
  <PresentationFormat>Произвольный</PresentationFormat>
  <Paragraphs>21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NewsPrint</vt:lpstr>
      <vt:lpstr>III неделя ноября группа «Воробьишки»  </vt:lpstr>
      <vt:lpstr>Презентация PowerPoint</vt:lpstr>
      <vt:lpstr>Презентация PowerPoint</vt:lpstr>
      <vt:lpstr>Презентация PowerPoint</vt:lpstr>
      <vt:lpstr>К ПОЛЕТУ ГОТОВ!    КЛЮЧ НА СТАРТ!</vt:lpstr>
      <vt:lpstr>К ПОЛЕТУ ГОТОВ!    КЛЮЧ НА СТАРТ!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III неделя ноября группа «Воробьишки».  </dc:title>
  <dc:creator>User</dc:creator>
  <cp:lastModifiedBy>user</cp:lastModifiedBy>
  <cp:revision>14</cp:revision>
  <dcterms:created xsi:type="dcterms:W3CDTF">2020-11-19T13:22:10Z</dcterms:created>
  <dcterms:modified xsi:type="dcterms:W3CDTF">2020-11-23T05:20:34Z</dcterms:modified>
</cp:coreProperties>
</file>