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6" r:id="rId4"/>
    <p:sldId id="259" r:id="rId5"/>
    <p:sldId id="261" r:id="rId6"/>
    <p:sldId id="263" r:id="rId7"/>
    <p:sldId id="264" r:id="rId8"/>
    <p:sldId id="265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918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95C6A8-FD5F-4A64-974F-C4408B0D9037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F044B-0C2B-4382-AD57-DD76F6176C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383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F044B-0C2B-4382-AD57-DD76F6176C8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91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5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89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3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49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2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2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2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1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508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2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47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3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9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18.11.2020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8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70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640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509120"/>
            <a:ext cx="6781800" cy="1600200"/>
          </a:xfrm>
        </p:spPr>
        <p:txBody>
          <a:bodyPr>
            <a:normAutofit/>
          </a:bodyPr>
          <a:lstStyle/>
          <a:p>
            <a:pPr algn="r"/>
            <a:r>
              <a:rPr lang="en-US" sz="2000" dirty="0" smtClean="0">
                <a:solidFill>
                  <a:srgbClr val="C00000"/>
                </a:solidFill>
              </a:rPr>
              <a:t>II </a:t>
            </a:r>
            <a:r>
              <a:rPr lang="ru-RU" sz="2000" dirty="0" smtClean="0">
                <a:solidFill>
                  <a:srgbClr val="C00000"/>
                </a:solidFill>
              </a:rPr>
              <a:t>неделя ноября</a:t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002060"/>
                </a:solidFill>
              </a:rPr>
              <a:t>группа «Воробьишки». 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-171400"/>
            <a:ext cx="8280920" cy="37979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 smtClean="0">
                <a:solidFill>
                  <a:srgbClr val="002060"/>
                </a:solidFill>
              </a:rPr>
              <a:t>МУНИЦИПАЛЬНОЕ АВТОНОМНОЕ ДОШКОЛЬНОЕ ОБРАЗОВАТЕЛЬНОЕ УЧРЕЖДЕНИЕ ЦЕНТР РАЗВИТИЯ РЕБЕНКА ДЕТСКИЙ САД №103 «РОДНИКИ» 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КОСМИЧЕСКОЕ ПУТЕШЕСТВИЕ ДРУЗЕЙ ПРОДОЛЖАЕТСЯ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60687" y="3175817"/>
            <a:ext cx="3159113" cy="23693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0212" y="3332609"/>
            <a:ext cx="1453208" cy="18152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3410482"/>
            <a:ext cx="3085140" cy="173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63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914456" cy="1600200"/>
          </a:xfrm>
        </p:spPr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ОРГАНИЗАЦИЯ СРЕДЫ: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информационная стена, тематические карточки</a:t>
            </a: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404664"/>
            <a:ext cx="5040560" cy="10801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705" y="735610"/>
            <a:ext cx="5776447" cy="43373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27873" y="177236"/>
            <a:ext cx="1480831" cy="20483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113770" y="1821849"/>
            <a:ext cx="1625513" cy="21648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7122440" y="3595357"/>
            <a:ext cx="1601526" cy="213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2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       МЫ УЧИМСЯ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544" y="620688"/>
            <a:ext cx="2035477" cy="27108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91097" y="2618126"/>
            <a:ext cx="1528370" cy="20354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1052736"/>
            <a:ext cx="5466303" cy="41044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4980" y="4509120"/>
            <a:ext cx="1480604" cy="197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84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653136"/>
            <a:ext cx="7554416" cy="1600200"/>
          </a:xfrm>
        </p:spPr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Иметь идеи и использовать их в реальности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711375"/>
            <a:ext cx="3168352" cy="4219604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540943" y="1215979"/>
            <a:ext cx="4243615" cy="318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61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572" y="4524772"/>
            <a:ext cx="7626424" cy="1600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</a:rPr>
              <a:t>конструировать модели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8064" y="864493"/>
            <a:ext cx="3208091" cy="42725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572" y="864493"/>
            <a:ext cx="3188484" cy="424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41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652467"/>
            <a:ext cx="6781800" cy="1600200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</a:rPr>
              <a:t>мыслить и творить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0127" y="2521150"/>
            <a:ext cx="2410321" cy="18077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1043608" y="476672"/>
            <a:ext cx="4229726" cy="49758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160" y="476672"/>
            <a:ext cx="2471276" cy="18582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0623" y="4508459"/>
            <a:ext cx="2234350" cy="167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6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509120"/>
            <a:ext cx="6781800" cy="16002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получать хорошие знания и тут же применять их в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деле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5662" y="3140968"/>
            <a:ext cx="1795475" cy="239121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136515" y="1425774"/>
            <a:ext cx="2457699" cy="18454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047366"/>
            <a:ext cx="5139160" cy="385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52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4509120"/>
            <a:ext cx="7842448" cy="16002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писать книги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340768"/>
            <a:ext cx="4906975" cy="36844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0110" y="964822"/>
            <a:ext cx="2936431" cy="22048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3676" y="3717032"/>
            <a:ext cx="2589301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36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842448" cy="16002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Мир меняется,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мы тоже 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не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стоим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на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месте 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4" name="Объект 1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83" y="1052736"/>
            <a:ext cx="5411809" cy="406353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184" y="836712"/>
            <a:ext cx="2781865" cy="156660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264" y="2636912"/>
            <a:ext cx="2157704" cy="287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8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69</Words>
  <Application>Microsoft Office PowerPoint</Application>
  <PresentationFormat>Экран (4:3)</PresentationFormat>
  <Paragraphs>14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NewsPrint</vt:lpstr>
      <vt:lpstr>II неделя ноября группа «Воробьишки».  </vt:lpstr>
      <vt:lpstr>ОРГАНИЗАЦИЯ СРЕДЫ: информационная стена, тематические карточки</vt:lpstr>
      <vt:lpstr>        МЫ УЧИМСЯ</vt:lpstr>
      <vt:lpstr>Иметь идеи и использовать их в реальности</vt:lpstr>
      <vt:lpstr>конструировать модели</vt:lpstr>
      <vt:lpstr>мыслить и творить</vt:lpstr>
      <vt:lpstr>получать хорошие знания и тут же применять их в деле</vt:lpstr>
      <vt:lpstr> писать книги</vt:lpstr>
      <vt:lpstr>Мир меняется, мы тоже  не стоим на месте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СЛАЙД-ОТЧЕТ 2018-2019г.г. воспитатель:  ВАЖЕННИКОВА С.Н..</dc:title>
  <dc:creator>Ludmila Simonova</dc:creator>
  <cp:lastModifiedBy>user</cp:lastModifiedBy>
  <cp:revision>24</cp:revision>
  <dcterms:created xsi:type="dcterms:W3CDTF">2019-12-01T11:16:16Z</dcterms:created>
  <dcterms:modified xsi:type="dcterms:W3CDTF">2020-11-18T03:38:31Z</dcterms:modified>
</cp:coreProperties>
</file>