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CF3CC-C642-4353-9606-9A6D667C2EE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A6089-5387-4E67-A99C-DA6D2C7F94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16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A6089-5387-4E67-A99C-DA6D2C7F944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982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354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841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2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333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160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833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06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48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21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191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872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C8FA5-F772-4714-B3AE-3219F89AF982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C26E-5F2D-488A-9A39-2E6C10FC3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84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8.png"/><Relationship Id="rId10" Type="http://schemas.microsoft.com/office/2007/relationships/hdphoto" Target="../media/hdphoto8.wdp"/><Relationship Id="rId4" Type="http://schemas.microsoft.com/office/2007/relationships/hdphoto" Target="../media/hdphoto5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3588" y="1428096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Развивающая предметно- пространственная среда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8309" y="99516"/>
            <a:ext cx="10429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ЦЕНТР РАЗВИТИЯ РЕБЕНКА ДЕТСКИЙ САД №103 «РОДНИКИ»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06" y="195387"/>
            <a:ext cx="1279206" cy="13074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6571" y="6128518"/>
            <a:ext cx="2619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III </a:t>
            </a:r>
            <a:r>
              <a:rPr lang="ru-RU" dirty="0" smtClean="0">
                <a:solidFill>
                  <a:srgbClr val="C00000"/>
                </a:solidFill>
              </a:rPr>
              <a:t>неделя декабря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группа «</a:t>
            </a:r>
            <a:r>
              <a:rPr lang="ru-RU" dirty="0" err="1" smtClean="0">
                <a:solidFill>
                  <a:srgbClr val="002060"/>
                </a:solidFill>
              </a:rPr>
              <a:t>Воробьишки</a:t>
            </a:r>
            <a:r>
              <a:rPr lang="ru-RU" dirty="0" smtClean="0">
                <a:solidFill>
                  <a:srgbClr val="002060"/>
                </a:solidFill>
              </a:rPr>
              <a:t>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91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817" y="1602462"/>
            <a:ext cx="113439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/>
              <a:t>	РППС – это третий педагог и от ее создания будет много завесить в развитии детей. Среда должна быть многофункциональной, легко меняющейся и доступной детям. Дети должны помогать педагогу создавать среду группы. Дети это главные участники в конструировании развивающей среды группы.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8631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1992" y="1599203"/>
            <a:ext cx="4479920" cy="3363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55" y="3730029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55" y="570369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97874" y="1846330"/>
            <a:ext cx="4493440" cy="3373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8228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48" y="3566489"/>
            <a:ext cx="4058267" cy="3047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436" y="208037"/>
            <a:ext cx="4061360" cy="3049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11550" y="3675635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5" y="238711"/>
            <a:ext cx="4020508" cy="3018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9701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550" y="142424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418" y="3679236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1"/>
          <a:stretch/>
        </p:blipFill>
        <p:spPr>
          <a:xfrm rot="5400000">
            <a:off x="542657" y="3500929"/>
            <a:ext cx="3363362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874" y="470830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1153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78" y="166179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0487" y="188585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79" y="3505859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37503" y="1946681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0356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02735" y="177082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71024" y="177082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65" y="3480581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38" y="15082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1149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80" y="3900995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41105" y="543207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5930" y="543208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21838" y="543207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670" y="3900995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5415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12795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24</Words>
  <Application>Microsoft Office PowerPoint</Application>
  <PresentationFormat>Широкоэкранный</PresentationFormat>
  <Paragraphs>7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Развивающая предметно- пространственная среда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10</cp:revision>
  <dcterms:created xsi:type="dcterms:W3CDTF">2020-12-14T12:57:50Z</dcterms:created>
  <dcterms:modified xsi:type="dcterms:W3CDTF">2020-12-14T14:23:29Z</dcterms:modified>
</cp:coreProperties>
</file>