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4" d="100"/>
          <a:sy n="84" d="100"/>
        </p:scale>
        <p:origin x="595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A5323-FB09-4E55-A26A-CF7184C6CB45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21242-097C-46EB-95E7-BD8BF297DD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5747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A5323-FB09-4E55-A26A-CF7184C6CB45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21242-097C-46EB-95E7-BD8BF297DD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67125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A5323-FB09-4E55-A26A-CF7184C6CB45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21242-097C-46EB-95E7-BD8BF297DD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62530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A5323-FB09-4E55-A26A-CF7184C6CB45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21242-097C-46EB-95E7-BD8BF297DD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30519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A5323-FB09-4E55-A26A-CF7184C6CB45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21242-097C-46EB-95E7-BD8BF297DD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11738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A5323-FB09-4E55-A26A-CF7184C6CB45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21242-097C-46EB-95E7-BD8BF297DD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44611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A5323-FB09-4E55-A26A-CF7184C6CB45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21242-097C-46EB-95E7-BD8BF297DD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41337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A5323-FB09-4E55-A26A-CF7184C6CB45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21242-097C-46EB-95E7-BD8BF297DD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25225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A5323-FB09-4E55-A26A-CF7184C6CB45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21242-097C-46EB-95E7-BD8BF297DD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77091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A5323-FB09-4E55-A26A-CF7184C6CB45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21242-097C-46EB-95E7-BD8BF297DD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37914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A5323-FB09-4E55-A26A-CF7184C6CB45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21242-097C-46EB-95E7-BD8BF297DD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06748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4A5323-FB09-4E55-A26A-CF7184C6CB45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D21242-097C-46EB-95E7-BD8BF297DD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77526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infuture.ru/images/61343f165d29d3ffa2531a2a24171253.1-A4Txdto15J9bMFIvQ8fwdA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638677" y="2001837"/>
            <a:ext cx="1000407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solidFill>
                  <a:srgbClr val="FF0000"/>
                </a:solidFill>
              </a:rPr>
              <a:t>Книжки малышки про космос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62961" y="152996"/>
            <a:ext cx="1177855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FFFF00"/>
                </a:solidFill>
              </a:rPr>
              <a:t>МУНИЦИПАЛЬНОЕ АВТОНОМНОЕ ДОШКОЛЬНОЕ ОБРАЗОВАТЕЛЬНОЕ УЧРЕЖДЕНИЕ</a:t>
            </a:r>
          </a:p>
          <a:p>
            <a:pPr algn="ctr"/>
            <a:r>
              <a:rPr lang="ru-RU" b="1" dirty="0" smtClean="0">
                <a:solidFill>
                  <a:srgbClr val="FFFF00"/>
                </a:solidFill>
              </a:rPr>
              <a:t> ЦЕНТР РАЗВИТИЯ РЕБЕНКА ДЕТСКИЙ САД №103 «РОДНИКИ»</a:t>
            </a:r>
            <a:endParaRPr lang="ru-RU" b="1" dirty="0" smtClean="0">
              <a:solidFill>
                <a:srgbClr val="FFFF00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240" y="289502"/>
            <a:ext cx="1177760" cy="120379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982138" y="5719239"/>
            <a:ext cx="420986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I </a:t>
            </a:r>
            <a:r>
              <a:rPr lang="ru-RU" sz="2800" b="1" dirty="0" smtClean="0"/>
              <a:t>неделя декабря</a:t>
            </a:r>
          </a:p>
          <a:p>
            <a:pPr algn="ctr"/>
            <a:r>
              <a:rPr lang="ru-RU" sz="2800" b="1" dirty="0" smtClean="0"/>
              <a:t>Группа «</a:t>
            </a:r>
            <a:r>
              <a:rPr lang="ru-RU" sz="2800" b="1" dirty="0" err="1" smtClean="0"/>
              <a:t>Воробьишки</a:t>
            </a:r>
            <a:r>
              <a:rPr lang="ru-RU" sz="2800" b="1" dirty="0" smtClean="0"/>
              <a:t>»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14008779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infuture.ru/images/61343f165d29d3ffa2531a2a24171253.1-A4Txdto15J9bMFIvQ8fwdA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985515" y="1789327"/>
            <a:ext cx="3356129" cy="252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686782" y="1811938"/>
            <a:ext cx="3356129" cy="252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295007" y="3606337"/>
            <a:ext cx="3356129" cy="252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759778">
            <a:off x="8939349" y="3416687"/>
            <a:ext cx="3356129" cy="252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059616">
            <a:off x="-258355" y="3559446"/>
            <a:ext cx="3356129" cy="252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TextBox 12"/>
          <p:cNvSpPr txBox="1"/>
          <p:nvPr/>
        </p:nvSpPr>
        <p:spPr>
          <a:xfrm>
            <a:off x="1524000" y="217611"/>
            <a:ext cx="93250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FFFF00"/>
                </a:solidFill>
              </a:rPr>
              <a:t>Сначала мы изучили настоящие книги по теме  «Космос».</a:t>
            </a:r>
            <a:endParaRPr lang="ru-RU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8145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infuture.ru/images/61343f165d29d3ffa2531a2a24171253.1-A4Txdto15J9bMFIvQ8fwdA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524000" y="217611"/>
            <a:ext cx="93250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FF00"/>
                </a:solidFill>
              </a:rPr>
              <a:t>После изучения приступили к созданию книжек.</a:t>
            </a:r>
          </a:p>
          <a:p>
            <a:pPr algn="ctr"/>
            <a:r>
              <a:rPr lang="ru-RU" sz="2800" b="1" dirty="0" smtClean="0">
                <a:solidFill>
                  <a:srgbClr val="FFFF00"/>
                </a:solidFill>
              </a:rPr>
              <a:t>Посмотрите что у нас получилось</a:t>
            </a:r>
            <a:endParaRPr lang="ru-RU" sz="2800" b="1" dirty="0">
              <a:solidFill>
                <a:srgbClr val="FFFF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041" y="1122363"/>
            <a:ext cx="3835576" cy="288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318" y="3909875"/>
            <a:ext cx="3835576" cy="288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9763" y="1430064"/>
            <a:ext cx="3835576" cy="288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507975" y="3347852"/>
            <a:ext cx="3835576" cy="288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057904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infuture.ru/images/61343f165d29d3ffa2531a2a24171253.1-A4Txdto15J9bMFIvQ8fwdA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4252" y="755359"/>
            <a:ext cx="3835576" cy="288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5722" y="846481"/>
            <a:ext cx="3835576" cy="288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2199" y="3818556"/>
            <a:ext cx="3835576" cy="288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008" y="3726481"/>
            <a:ext cx="3835576" cy="288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TextBox 12"/>
          <p:cNvSpPr txBox="1"/>
          <p:nvPr/>
        </p:nvSpPr>
        <p:spPr>
          <a:xfrm>
            <a:off x="1524000" y="217611"/>
            <a:ext cx="93250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FF00"/>
                </a:solidFill>
              </a:rPr>
              <a:t>Посмотрите что у нас получилось</a:t>
            </a:r>
            <a:endParaRPr lang="ru-RU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187528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54</Words>
  <Application>Microsoft Office PowerPoint</Application>
  <PresentationFormat>Широкоэкранный</PresentationFormat>
  <Paragraphs>9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2</cp:revision>
  <dcterms:created xsi:type="dcterms:W3CDTF">2020-12-14T08:58:56Z</dcterms:created>
  <dcterms:modified xsi:type="dcterms:W3CDTF">2020-12-14T09:14:20Z</dcterms:modified>
</cp:coreProperties>
</file>