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3" r:id="rId6"/>
    <p:sldId id="262" r:id="rId7"/>
    <p:sldId id="261" r:id="rId8"/>
    <p:sldId id="260" r:id="rId9"/>
    <p:sldId id="259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2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79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84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713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482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202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337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766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847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737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011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03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B3D07-955C-41E8-B473-854EF69B9EE7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334ED-C628-4A85-AC3F-C53A187ADE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092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льга Ш\Documents\Сайт детсада\Как держать карандаш\IMG_20201201_08312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426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Ольга Ш\Documents\Сайт детсада\Как держать карандаш\IMG_20201201_08313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9161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Ольга Ш\Documents\Сайт детсада\Как держать карандаш\IMG_20201201_08313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204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Ольга Ш\Documents\Сайт детсада\Как держать карандаш\IMG_20201201_08313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899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Ольга Ш\Documents\Сайт детсада\Как держать карандаш\IMG_20201201_08314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679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Ольга Ш\Documents\Сайт детсада\Как держать карандаш\IMG_20201201_08314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8007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Ольга Ш\Documents\Сайт детсада\Как держать карандаш\IMG_20201201_08315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14" y="-1"/>
            <a:ext cx="9146913" cy="686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660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Ольга Ш\Documents\Сайт детсада\Как держать карандаш\IMG_20201201_08315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650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Ольга Ш\Documents\Сайт детсада\Как держать карандаш\IMG_20201201_0832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284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Ольга Ш\Documents\Сайт детсада\Как держать карандаш\IMG_20201201_08321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632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Ольга Ш\Documents\Сайт детсада\Как держать карандаш\IMG_20201201_08321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667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Ольга Ш\Documents\Сайт детсада\Как держать карандаш\IMG_20201201_08322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7977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Ольга Ш\Documents\Сайт детсада\Как держать карандаш\IMG_20201201_08322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8499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Ольга Ш\Documents\Сайт детсада\Как держать карандаш\IMG_20201201_08323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868"/>
            <a:ext cx="9167824" cy="687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504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Источники:</a:t>
            </a:r>
          </a:p>
          <a:p>
            <a:r>
              <a:rPr lang="ru-RU" dirty="0" smtClean="0"/>
              <a:t>Интернет-ресурсы</a:t>
            </a:r>
          </a:p>
          <a:p>
            <a:r>
              <a:rPr lang="ru-RU" dirty="0" smtClean="0"/>
              <a:t>Лопухина И. Логопедия –речь, ритм, движение. СПб.,  1999.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63692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19</Words>
  <Application>Microsoft Office PowerPoint</Application>
  <PresentationFormat>Экран (4:3)</PresentationFormat>
  <Paragraphs>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Ш</dc:creator>
  <cp:lastModifiedBy>user</cp:lastModifiedBy>
  <cp:revision>15</cp:revision>
  <dcterms:created xsi:type="dcterms:W3CDTF">2020-12-04T09:06:14Z</dcterms:created>
  <dcterms:modified xsi:type="dcterms:W3CDTF">2020-12-07T08:27:58Z</dcterms:modified>
</cp:coreProperties>
</file>