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5" r:id="rId3"/>
  </p:sldMasterIdLst>
  <p:notesMasterIdLst>
    <p:notesMasterId r:id="rId22"/>
  </p:notesMasterIdLst>
  <p:sldIdLst>
    <p:sldId id="261" r:id="rId4"/>
    <p:sldId id="262" r:id="rId5"/>
    <p:sldId id="260" r:id="rId6"/>
    <p:sldId id="269" r:id="rId7"/>
    <p:sldId id="270" r:id="rId8"/>
    <p:sldId id="257" r:id="rId9"/>
    <p:sldId id="271" r:id="rId10"/>
    <p:sldId id="272" r:id="rId11"/>
    <p:sldId id="267" r:id="rId12"/>
    <p:sldId id="273" r:id="rId13"/>
    <p:sldId id="263" r:id="rId14"/>
    <p:sldId id="276" r:id="rId15"/>
    <p:sldId id="264" r:id="rId16"/>
    <p:sldId id="275" r:id="rId17"/>
    <p:sldId id="266" r:id="rId18"/>
    <p:sldId id="265" r:id="rId19"/>
    <p:sldId id="274" r:id="rId20"/>
    <p:sldId id="259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0909" autoAdjust="0"/>
  </p:normalViewPr>
  <p:slideViewPr>
    <p:cSldViewPr snapToGrid="0">
      <p:cViewPr>
        <p:scale>
          <a:sx n="86" d="100"/>
          <a:sy n="86" d="100"/>
        </p:scale>
        <p:origin x="-180" y="-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F565EC-C40C-430F-8232-4C2ECB592244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9D94CD-F788-4173-95B0-70A0D9DB67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2845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66788"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66788"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66788"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66788"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66788"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667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21E43B3-FE35-43C1-BC70-930FF6BDAC46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667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altLang="ru-RU" sz="13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6154247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66788"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66788"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66788"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66788"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66788"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667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21E43B3-FE35-43C1-BC70-930FF6BDAC46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667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altLang="ru-RU" sz="13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18163439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8" tIns="45714" rIns="91428" bIns="45714" anchor="b"/>
          <a:lstStyle>
            <a:lvl1pPr eaLnBrk="0" hangingPunct="0">
              <a:defRPr sz="1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57B261-8C79-48CA-9D7C-3241A44B548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8" tIns="45714" rIns="91428" bIns="45714"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9227290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667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5AE840F-C831-4985-B183-BE8A8D3C91C6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667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altLang="ru-RU" sz="13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4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54353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667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5AE840F-C831-4985-B183-BE8A8D3C91C6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667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altLang="ru-RU" sz="13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4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779344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667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5AE840F-C831-4985-B183-BE8A8D3C91C6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667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altLang="ru-RU" sz="13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4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793295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667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BC037C-3D5D-4FC1-BDD5-2822E267C202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667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altLang="ru-RU" sz="13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8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324406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667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BC037C-3D5D-4FC1-BDD5-2822E267C202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667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altLang="ru-RU" sz="13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8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50149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667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5AE840F-C831-4985-B183-BE8A8D3C91C6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667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altLang="ru-RU" sz="13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4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3798006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667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5AE840F-C831-4985-B183-BE8A8D3C91C6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667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altLang="ru-RU" sz="13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4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754440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667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BC037C-3D5D-4FC1-BDD5-2822E267C202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667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altLang="ru-RU" sz="13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8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035898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667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BC037C-3D5D-4FC1-BDD5-2822E267C202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667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altLang="ru-RU" sz="13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8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661103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667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BC037C-3D5D-4FC1-BDD5-2822E267C202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667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altLang="ru-RU" sz="13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8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9602064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667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BC037C-3D5D-4FC1-BDD5-2822E267C202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667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ru-RU" altLang="ru-RU" sz="13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8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42775251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667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BC037C-3D5D-4FC1-BDD5-2822E267C202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667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ru-RU" altLang="ru-RU" sz="13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8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5409822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667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BC037C-3D5D-4FC1-BDD5-2822E267C202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667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ru-RU" altLang="ru-RU" sz="13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8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471614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667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BC037C-3D5D-4FC1-BDD5-2822E267C202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667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ru-RU" altLang="ru-RU" sz="13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8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860210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8" tIns="45714" rIns="91428" bIns="45714" anchor="b"/>
          <a:lstStyle>
            <a:lvl1pPr eaLnBrk="0" hangingPunct="0">
              <a:defRPr sz="1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57B261-8C79-48CA-9D7C-3241A44B5482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ru-RU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8" tIns="45714" rIns="91428" bIns="45714"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007303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Freeform 2"/>
          <p:cNvSpPr>
            <a:spLocks/>
          </p:cNvSpPr>
          <p:nvPr/>
        </p:nvSpPr>
        <p:spPr bwMode="blackWhite">
          <a:xfrm>
            <a:off x="27517" y="12701"/>
            <a:ext cx="11861800" cy="6780213"/>
          </a:xfrm>
          <a:custGeom>
            <a:avLst/>
            <a:gdLst>
              <a:gd name="T0" fmla="*/ 2822 w 3985"/>
              <a:gd name="T1" fmla="*/ 0 h 3619"/>
              <a:gd name="T2" fmla="*/ 0 w 3985"/>
              <a:gd name="T3" fmla="*/ 975 h 3619"/>
              <a:gd name="T4" fmla="*/ 2169 w 3985"/>
              <a:gd name="T5" fmla="*/ 3619 h 3619"/>
              <a:gd name="T6" fmla="*/ 3985 w 3985"/>
              <a:gd name="T7" fmla="*/ 1125 h 3619"/>
              <a:gd name="T8" fmla="*/ 2822 w 3985"/>
              <a:gd name="T9" fmla="*/ 0 h 3619"/>
              <a:gd name="T10" fmla="*/ 2822 w 3985"/>
              <a:gd name="T11" fmla="*/ 0 h 36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 sz="1800"/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828800" y="1511300"/>
            <a:ext cx="8534400" cy="2273300"/>
          </a:xfrm>
          <a:effectLst>
            <a:outerShdw dist="45791" dir="2021404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3300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11878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065867" y="4051300"/>
            <a:ext cx="8043333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118789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9144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118790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118791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25AAF54D-8EE1-44AC-8669-34A5FFFDDF2D}" type="slidenum">
              <a:rPr lang="ru-RU" altLang="ru-RU"/>
              <a:pPr/>
              <a:t>‹#›</a:t>
            </a:fld>
            <a:endParaRPr lang="ru-RU" altLang="ru-RU"/>
          </a:p>
        </p:txBody>
      </p:sp>
      <p:grpSp>
        <p:nvGrpSpPr>
          <p:cNvPr id="118792" name="Group 8"/>
          <p:cNvGrpSpPr>
            <a:grpSpLocks/>
          </p:cNvGrpSpPr>
          <p:nvPr/>
        </p:nvGrpSpPr>
        <p:grpSpPr bwMode="auto">
          <a:xfrm>
            <a:off x="260351" y="234950"/>
            <a:ext cx="5050367" cy="1778000"/>
            <a:chOff x="123" y="148"/>
            <a:chExt cx="2386" cy="1120"/>
          </a:xfrm>
        </p:grpSpPr>
        <p:sp>
          <p:nvSpPr>
            <p:cNvPr id="118793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794 w 794"/>
                <a:gd name="T1" fmla="*/ 395 h 414"/>
                <a:gd name="T2" fmla="*/ 710 w 794"/>
                <a:gd name="T3" fmla="*/ 318 h 414"/>
                <a:gd name="T4" fmla="*/ 556 w 794"/>
                <a:gd name="T5" fmla="*/ 210 h 414"/>
                <a:gd name="T6" fmla="*/ 71 w 794"/>
                <a:gd name="T7" fmla="*/ 0 h 414"/>
                <a:gd name="T8" fmla="*/ 23 w 794"/>
                <a:gd name="T9" fmla="*/ 20 h 414"/>
                <a:gd name="T10" fmla="*/ 0 w 794"/>
                <a:gd name="T11" fmla="*/ 83 h 414"/>
                <a:gd name="T12" fmla="*/ 28 w 794"/>
                <a:gd name="T13" fmla="*/ 155 h 414"/>
                <a:gd name="T14" fmla="*/ 570 w 794"/>
                <a:gd name="T15" fmla="*/ 409 h 414"/>
                <a:gd name="T16" fmla="*/ 689 w 794"/>
                <a:gd name="T17" fmla="*/ 393 h 414"/>
                <a:gd name="T18" fmla="*/ 785 w 794"/>
                <a:gd name="T19" fmla="*/ 414 h 414"/>
                <a:gd name="T20" fmla="*/ 794 w 794"/>
                <a:gd name="T21" fmla="*/ 395 h 414"/>
                <a:gd name="T22" fmla="*/ 794 w 794"/>
                <a:gd name="T23" fmla="*/ 39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800"/>
            </a:p>
          </p:txBody>
        </p:sp>
        <p:sp>
          <p:nvSpPr>
            <p:cNvPr id="118794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800"/>
            </a:p>
          </p:txBody>
        </p:sp>
        <p:sp>
          <p:nvSpPr>
            <p:cNvPr id="118795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800"/>
            </a:p>
          </p:txBody>
        </p:sp>
        <p:grpSp>
          <p:nvGrpSpPr>
            <p:cNvPr id="118796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18797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110 w 150"/>
                  <a:gd name="T1" fmla="*/ 0 h 173"/>
                  <a:gd name="T2" fmla="*/ 40 w 150"/>
                  <a:gd name="T3" fmla="*/ 66 h 173"/>
                  <a:gd name="T4" fmla="*/ 0 w 150"/>
                  <a:gd name="T5" fmla="*/ 173 h 173"/>
                  <a:gd name="T6" fmla="*/ 80 w 150"/>
                  <a:gd name="T7" fmla="*/ 160 h 173"/>
                  <a:gd name="T8" fmla="*/ 103 w 150"/>
                  <a:gd name="T9" fmla="*/ 84 h 173"/>
                  <a:gd name="T10" fmla="*/ 150 w 150"/>
                  <a:gd name="T11" fmla="*/ 27 h 173"/>
                  <a:gd name="T12" fmla="*/ 110 w 150"/>
                  <a:gd name="T13" fmla="*/ 0 h 173"/>
                  <a:gd name="T14" fmla="*/ 110 w 150"/>
                  <a:gd name="T15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1800"/>
              </a:p>
            </p:txBody>
          </p:sp>
          <p:sp>
            <p:nvSpPr>
              <p:cNvPr id="118798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156 w 1684"/>
                  <a:gd name="T1" fmla="*/ 0 h 880"/>
                  <a:gd name="T2" fmla="*/ 63 w 1684"/>
                  <a:gd name="T3" fmla="*/ 52 h 880"/>
                  <a:gd name="T4" fmla="*/ 0 w 1684"/>
                  <a:gd name="T5" fmla="*/ 208 h 880"/>
                  <a:gd name="T6" fmla="*/ 67 w 1684"/>
                  <a:gd name="T7" fmla="*/ 358 h 880"/>
                  <a:gd name="T8" fmla="*/ 1182 w 1684"/>
                  <a:gd name="T9" fmla="*/ 867 h 880"/>
                  <a:gd name="T10" fmla="*/ 1422 w 1684"/>
                  <a:gd name="T11" fmla="*/ 835 h 880"/>
                  <a:gd name="T12" fmla="*/ 1616 w 1684"/>
                  <a:gd name="T13" fmla="*/ 880 h 880"/>
                  <a:gd name="T14" fmla="*/ 1684 w 1684"/>
                  <a:gd name="T15" fmla="*/ 808 h 880"/>
                  <a:gd name="T16" fmla="*/ 1502 w 1684"/>
                  <a:gd name="T17" fmla="*/ 664 h 880"/>
                  <a:gd name="T18" fmla="*/ 1428 w 1684"/>
                  <a:gd name="T19" fmla="*/ 512 h 880"/>
                  <a:gd name="T20" fmla="*/ 1369 w 1684"/>
                  <a:gd name="T21" fmla="*/ 527 h 880"/>
                  <a:gd name="T22" fmla="*/ 1439 w 1684"/>
                  <a:gd name="T23" fmla="*/ 664 h 880"/>
                  <a:gd name="T24" fmla="*/ 1578 w 1684"/>
                  <a:gd name="T25" fmla="*/ 810 h 880"/>
                  <a:gd name="T26" fmla="*/ 1413 w 1684"/>
                  <a:gd name="T27" fmla="*/ 787 h 880"/>
                  <a:gd name="T28" fmla="*/ 1219 w 1684"/>
                  <a:gd name="T29" fmla="*/ 814 h 880"/>
                  <a:gd name="T30" fmla="*/ 1255 w 1684"/>
                  <a:gd name="T31" fmla="*/ 650 h 880"/>
                  <a:gd name="T32" fmla="*/ 1338 w 1684"/>
                  <a:gd name="T33" fmla="*/ 538 h 880"/>
                  <a:gd name="T34" fmla="*/ 1241 w 1684"/>
                  <a:gd name="T35" fmla="*/ 552 h 880"/>
                  <a:gd name="T36" fmla="*/ 1165 w 1684"/>
                  <a:gd name="T37" fmla="*/ 658 h 880"/>
                  <a:gd name="T38" fmla="*/ 1139 w 1684"/>
                  <a:gd name="T39" fmla="*/ 791 h 880"/>
                  <a:gd name="T40" fmla="*/ 107 w 1684"/>
                  <a:gd name="T41" fmla="*/ 310 h 880"/>
                  <a:gd name="T42" fmla="*/ 80 w 1684"/>
                  <a:gd name="T43" fmla="*/ 215 h 880"/>
                  <a:gd name="T44" fmla="*/ 103 w 1684"/>
                  <a:gd name="T45" fmla="*/ 95 h 880"/>
                  <a:gd name="T46" fmla="*/ 217 w 1684"/>
                  <a:gd name="T47" fmla="*/ 0 h 880"/>
                  <a:gd name="T48" fmla="*/ 156 w 1684"/>
                  <a:gd name="T49" fmla="*/ 0 h 880"/>
                  <a:gd name="T50" fmla="*/ 156 w 1684"/>
                  <a:gd name="T51" fmla="*/ 0 h 8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1800"/>
              </a:p>
            </p:txBody>
          </p:sp>
          <p:sp>
            <p:nvSpPr>
              <p:cNvPr id="118799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1800"/>
              </a:p>
            </p:txBody>
          </p:sp>
          <p:sp>
            <p:nvSpPr>
              <p:cNvPr id="118800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116 w 160"/>
                  <a:gd name="T1" fmla="*/ 0 h 335"/>
                  <a:gd name="T2" fmla="*/ 19 w 160"/>
                  <a:gd name="T3" fmla="*/ 106 h 335"/>
                  <a:gd name="T4" fmla="*/ 0 w 160"/>
                  <a:gd name="T5" fmla="*/ 230 h 335"/>
                  <a:gd name="T6" fmla="*/ 33 w 160"/>
                  <a:gd name="T7" fmla="*/ 314 h 335"/>
                  <a:gd name="T8" fmla="*/ 94 w 160"/>
                  <a:gd name="T9" fmla="*/ 335 h 335"/>
                  <a:gd name="T10" fmla="*/ 76 w 160"/>
                  <a:gd name="T11" fmla="*/ 154 h 335"/>
                  <a:gd name="T12" fmla="*/ 160 w 160"/>
                  <a:gd name="T13" fmla="*/ 17 h 335"/>
                  <a:gd name="T14" fmla="*/ 116 w 160"/>
                  <a:gd name="T15" fmla="*/ 0 h 335"/>
                  <a:gd name="T16" fmla="*/ 116 w 160"/>
                  <a:gd name="T1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1800"/>
              </a:p>
            </p:txBody>
          </p:sp>
          <p:sp>
            <p:nvSpPr>
              <p:cNvPr id="118801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1800"/>
              </a:p>
            </p:txBody>
          </p:sp>
        </p:grpSp>
      </p:grpSp>
      <p:grpSp>
        <p:nvGrpSpPr>
          <p:cNvPr id="118802" name="Group 18"/>
          <p:cNvGrpSpPr>
            <a:grpSpLocks/>
          </p:cNvGrpSpPr>
          <p:nvPr/>
        </p:nvGrpSpPr>
        <p:grpSpPr bwMode="auto">
          <a:xfrm>
            <a:off x="10553700" y="4368801"/>
            <a:ext cx="990600" cy="1058863"/>
            <a:chOff x="4986" y="2752"/>
            <a:chExt cx="468" cy="667"/>
          </a:xfrm>
        </p:grpSpPr>
        <p:sp>
          <p:nvSpPr>
            <p:cNvPr id="118803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794 w 794"/>
                <a:gd name="T1" fmla="*/ 395 h 414"/>
                <a:gd name="T2" fmla="*/ 710 w 794"/>
                <a:gd name="T3" fmla="*/ 318 h 414"/>
                <a:gd name="T4" fmla="*/ 556 w 794"/>
                <a:gd name="T5" fmla="*/ 210 h 414"/>
                <a:gd name="T6" fmla="*/ 71 w 794"/>
                <a:gd name="T7" fmla="*/ 0 h 414"/>
                <a:gd name="T8" fmla="*/ 23 w 794"/>
                <a:gd name="T9" fmla="*/ 20 h 414"/>
                <a:gd name="T10" fmla="*/ 0 w 794"/>
                <a:gd name="T11" fmla="*/ 83 h 414"/>
                <a:gd name="T12" fmla="*/ 28 w 794"/>
                <a:gd name="T13" fmla="*/ 155 h 414"/>
                <a:gd name="T14" fmla="*/ 570 w 794"/>
                <a:gd name="T15" fmla="*/ 409 h 414"/>
                <a:gd name="T16" fmla="*/ 689 w 794"/>
                <a:gd name="T17" fmla="*/ 393 h 414"/>
                <a:gd name="T18" fmla="*/ 785 w 794"/>
                <a:gd name="T19" fmla="*/ 414 h 414"/>
                <a:gd name="T20" fmla="*/ 794 w 794"/>
                <a:gd name="T21" fmla="*/ 395 h 414"/>
                <a:gd name="T22" fmla="*/ 794 w 794"/>
                <a:gd name="T23" fmla="*/ 39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800"/>
            </a:p>
          </p:txBody>
        </p:sp>
        <p:sp>
          <p:nvSpPr>
            <p:cNvPr id="118804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800"/>
            </a:p>
          </p:txBody>
        </p:sp>
        <p:sp>
          <p:nvSpPr>
            <p:cNvPr id="118805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800"/>
            </a:p>
          </p:txBody>
        </p:sp>
        <p:grpSp>
          <p:nvGrpSpPr>
            <p:cNvPr id="118806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118807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110 w 150"/>
                  <a:gd name="T1" fmla="*/ 0 h 173"/>
                  <a:gd name="T2" fmla="*/ 40 w 150"/>
                  <a:gd name="T3" fmla="*/ 66 h 173"/>
                  <a:gd name="T4" fmla="*/ 0 w 150"/>
                  <a:gd name="T5" fmla="*/ 173 h 173"/>
                  <a:gd name="T6" fmla="*/ 80 w 150"/>
                  <a:gd name="T7" fmla="*/ 160 h 173"/>
                  <a:gd name="T8" fmla="*/ 103 w 150"/>
                  <a:gd name="T9" fmla="*/ 84 h 173"/>
                  <a:gd name="T10" fmla="*/ 150 w 150"/>
                  <a:gd name="T11" fmla="*/ 27 h 173"/>
                  <a:gd name="T12" fmla="*/ 110 w 150"/>
                  <a:gd name="T13" fmla="*/ 0 h 173"/>
                  <a:gd name="T14" fmla="*/ 110 w 150"/>
                  <a:gd name="T15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1800"/>
              </a:p>
            </p:txBody>
          </p:sp>
          <p:sp>
            <p:nvSpPr>
              <p:cNvPr id="118808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156 w 1684"/>
                  <a:gd name="T1" fmla="*/ 0 h 880"/>
                  <a:gd name="T2" fmla="*/ 63 w 1684"/>
                  <a:gd name="T3" fmla="*/ 52 h 880"/>
                  <a:gd name="T4" fmla="*/ 0 w 1684"/>
                  <a:gd name="T5" fmla="*/ 208 h 880"/>
                  <a:gd name="T6" fmla="*/ 67 w 1684"/>
                  <a:gd name="T7" fmla="*/ 358 h 880"/>
                  <a:gd name="T8" fmla="*/ 1182 w 1684"/>
                  <a:gd name="T9" fmla="*/ 867 h 880"/>
                  <a:gd name="T10" fmla="*/ 1422 w 1684"/>
                  <a:gd name="T11" fmla="*/ 835 h 880"/>
                  <a:gd name="T12" fmla="*/ 1616 w 1684"/>
                  <a:gd name="T13" fmla="*/ 880 h 880"/>
                  <a:gd name="T14" fmla="*/ 1684 w 1684"/>
                  <a:gd name="T15" fmla="*/ 808 h 880"/>
                  <a:gd name="T16" fmla="*/ 1502 w 1684"/>
                  <a:gd name="T17" fmla="*/ 664 h 880"/>
                  <a:gd name="T18" fmla="*/ 1428 w 1684"/>
                  <a:gd name="T19" fmla="*/ 512 h 880"/>
                  <a:gd name="T20" fmla="*/ 1369 w 1684"/>
                  <a:gd name="T21" fmla="*/ 527 h 880"/>
                  <a:gd name="T22" fmla="*/ 1439 w 1684"/>
                  <a:gd name="T23" fmla="*/ 664 h 880"/>
                  <a:gd name="T24" fmla="*/ 1578 w 1684"/>
                  <a:gd name="T25" fmla="*/ 810 h 880"/>
                  <a:gd name="T26" fmla="*/ 1413 w 1684"/>
                  <a:gd name="T27" fmla="*/ 787 h 880"/>
                  <a:gd name="T28" fmla="*/ 1219 w 1684"/>
                  <a:gd name="T29" fmla="*/ 814 h 880"/>
                  <a:gd name="T30" fmla="*/ 1255 w 1684"/>
                  <a:gd name="T31" fmla="*/ 650 h 880"/>
                  <a:gd name="T32" fmla="*/ 1338 w 1684"/>
                  <a:gd name="T33" fmla="*/ 538 h 880"/>
                  <a:gd name="T34" fmla="*/ 1241 w 1684"/>
                  <a:gd name="T35" fmla="*/ 552 h 880"/>
                  <a:gd name="T36" fmla="*/ 1165 w 1684"/>
                  <a:gd name="T37" fmla="*/ 658 h 880"/>
                  <a:gd name="T38" fmla="*/ 1139 w 1684"/>
                  <a:gd name="T39" fmla="*/ 791 h 880"/>
                  <a:gd name="T40" fmla="*/ 107 w 1684"/>
                  <a:gd name="T41" fmla="*/ 310 h 880"/>
                  <a:gd name="T42" fmla="*/ 80 w 1684"/>
                  <a:gd name="T43" fmla="*/ 215 h 880"/>
                  <a:gd name="T44" fmla="*/ 103 w 1684"/>
                  <a:gd name="T45" fmla="*/ 95 h 880"/>
                  <a:gd name="T46" fmla="*/ 217 w 1684"/>
                  <a:gd name="T47" fmla="*/ 0 h 880"/>
                  <a:gd name="T48" fmla="*/ 156 w 1684"/>
                  <a:gd name="T49" fmla="*/ 0 h 880"/>
                  <a:gd name="T50" fmla="*/ 156 w 1684"/>
                  <a:gd name="T51" fmla="*/ 0 h 8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1800"/>
              </a:p>
            </p:txBody>
          </p:sp>
          <p:sp>
            <p:nvSpPr>
              <p:cNvPr id="118809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1800"/>
              </a:p>
            </p:txBody>
          </p:sp>
          <p:sp>
            <p:nvSpPr>
              <p:cNvPr id="118810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>
                  <a:gd name="T0" fmla="*/ 116 w 160"/>
                  <a:gd name="T1" fmla="*/ 0 h 335"/>
                  <a:gd name="T2" fmla="*/ 19 w 160"/>
                  <a:gd name="T3" fmla="*/ 106 h 335"/>
                  <a:gd name="T4" fmla="*/ 0 w 160"/>
                  <a:gd name="T5" fmla="*/ 230 h 335"/>
                  <a:gd name="T6" fmla="*/ 33 w 160"/>
                  <a:gd name="T7" fmla="*/ 314 h 335"/>
                  <a:gd name="T8" fmla="*/ 94 w 160"/>
                  <a:gd name="T9" fmla="*/ 335 h 335"/>
                  <a:gd name="T10" fmla="*/ 76 w 160"/>
                  <a:gd name="T11" fmla="*/ 154 h 335"/>
                  <a:gd name="T12" fmla="*/ 160 w 160"/>
                  <a:gd name="T13" fmla="*/ 17 h 335"/>
                  <a:gd name="T14" fmla="*/ 116 w 160"/>
                  <a:gd name="T15" fmla="*/ 0 h 335"/>
                  <a:gd name="T16" fmla="*/ 116 w 160"/>
                  <a:gd name="T1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1800"/>
              </a:p>
            </p:txBody>
          </p:sp>
          <p:sp>
            <p:nvSpPr>
              <p:cNvPr id="118811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1800"/>
              </a:p>
            </p:txBody>
          </p:sp>
        </p:grpSp>
      </p:grpSp>
      <p:sp>
        <p:nvSpPr>
          <p:cNvPr id="118812" name="Freeform 28"/>
          <p:cNvSpPr>
            <a:spLocks/>
          </p:cNvSpPr>
          <p:nvPr/>
        </p:nvSpPr>
        <p:spPr bwMode="auto">
          <a:xfrm>
            <a:off x="1202267" y="5054601"/>
            <a:ext cx="9076267" cy="728663"/>
          </a:xfrm>
          <a:custGeom>
            <a:avLst/>
            <a:gdLst>
              <a:gd name="T0" fmla="*/ 0 w 4288"/>
              <a:gd name="T1" fmla="*/ 0 h 459"/>
              <a:gd name="T2" fmla="*/ 816 w 4288"/>
              <a:gd name="T3" fmla="*/ 256 h 459"/>
              <a:gd name="T4" fmla="*/ 1560 w 4288"/>
              <a:gd name="T5" fmla="*/ 144 h 459"/>
              <a:gd name="T6" fmla="*/ 1856 w 4288"/>
              <a:gd name="T7" fmla="*/ 376 h 459"/>
              <a:gd name="T8" fmla="*/ 2344 w 4288"/>
              <a:gd name="T9" fmla="*/ 152 h 459"/>
              <a:gd name="T10" fmla="*/ 3536 w 4288"/>
              <a:gd name="T11" fmla="*/ 456 h 459"/>
              <a:gd name="T12" fmla="*/ 4288 w 4288"/>
              <a:gd name="T13" fmla="*/ 136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800"/>
          </a:p>
        </p:txBody>
      </p:sp>
      <p:sp>
        <p:nvSpPr>
          <p:cNvPr id="118813" name="Freeform 29"/>
          <p:cNvSpPr>
            <a:spLocks/>
          </p:cNvSpPr>
          <p:nvPr/>
        </p:nvSpPr>
        <p:spPr bwMode="auto">
          <a:xfrm>
            <a:off x="5435600" y="1930400"/>
            <a:ext cx="1185333" cy="381000"/>
          </a:xfrm>
          <a:custGeom>
            <a:avLst/>
            <a:gdLst>
              <a:gd name="T0" fmla="*/ 0 w 560"/>
              <a:gd name="T1" fmla="*/ 32 h 240"/>
              <a:gd name="T2" fmla="*/ 280 w 560"/>
              <a:gd name="T3" fmla="*/ 144 h 240"/>
              <a:gd name="T4" fmla="*/ 448 w 560"/>
              <a:gd name="T5" fmla="*/ 16 h 240"/>
              <a:gd name="T6" fmla="*/ 560 w 560"/>
              <a:gd name="T7" fmla="*/ 24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800"/>
          </a:p>
        </p:txBody>
      </p:sp>
    </p:spTree>
    <p:extLst>
      <p:ext uri="{BB962C8B-B14F-4D97-AF65-F5344CB8AC3E}">
        <p14:creationId xmlns:p14="http://schemas.microsoft.com/office/powerpoint/2010/main" val="231540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3FBE0-FE23-42FE-9E76-8C3E4366F7D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47559898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7958A2-6919-41A5-843D-5BAA26AA152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6739237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1828800"/>
            <a:ext cx="5029200" cy="3657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46800" y="1828800"/>
            <a:ext cx="5029200" cy="3657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CBC3FA-A9CB-42E9-8CAC-F9CF263E476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45784389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802AA0-A8AF-4030-B7F6-956D53BE546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00967056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3B5D11-1C06-4151-B771-87B112C2CDE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01274117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C596F2-52BD-4CA6-AF88-19787833486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09834828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1D3C9A-1360-4AA2-B6E0-E0540BA4D35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84272062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B43EE4-BCA9-443E-BDC8-70C5186744D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13731893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0226C4-6252-4878-A085-703AD6971DE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8059780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610600" y="152400"/>
            <a:ext cx="2565400" cy="533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152400"/>
            <a:ext cx="7493000" cy="533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AA47B7-43C8-442D-9F96-6E375E0B410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52524094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9160933" cy="1600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914400" y="1828800"/>
            <a:ext cx="5029200" cy="3657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6146800" y="1828800"/>
            <a:ext cx="5029200" cy="1752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6146800" y="3733800"/>
            <a:ext cx="5029200" cy="1752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18288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4741333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957733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9F9518C7-D70A-42A7-B924-5A43E9B5468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36983465"/>
      </p:ext>
    </p:extLst>
  </p:cSld>
  <p:clrMapOvr>
    <a:masterClrMapping/>
  </p:clrMapOvr>
  <p:transition spd="slow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F7E55-CCA4-4B02-8DCD-95A26D8901D0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FDEA-9F6E-41C8-B896-6F5A9EFAA8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619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F7E55-CCA4-4B02-8DCD-95A26D8901D0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FDEA-9F6E-41C8-B896-6F5A9EFAA8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7965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F7E55-CCA4-4B02-8DCD-95A26D8901D0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FDEA-9F6E-41C8-B896-6F5A9EFAA8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54735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F7E55-CCA4-4B02-8DCD-95A26D8901D0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FDEA-9F6E-41C8-B896-6F5A9EFAA8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90821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F7E55-CCA4-4B02-8DCD-95A26D8901D0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FDEA-9F6E-41C8-B896-6F5A9EFAA8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6284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F7E55-CCA4-4B02-8DCD-95A26D8901D0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FDEA-9F6E-41C8-B896-6F5A9EFAA8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5638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F7E55-CCA4-4B02-8DCD-95A26D8901D0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FDEA-9F6E-41C8-B896-6F5A9EFAA8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1887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F7E55-CCA4-4B02-8DCD-95A26D8901D0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FDEA-9F6E-41C8-B896-6F5A9EFAA8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1761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F7E55-CCA4-4B02-8DCD-95A26D8901D0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FDEA-9F6E-41C8-B896-6F5A9EFAA8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9817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F7E55-CCA4-4B02-8DCD-95A26D8901D0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FDEA-9F6E-41C8-B896-6F5A9EFAA8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2049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F7E55-CCA4-4B02-8DCD-95A26D8901D0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AFDEA-9F6E-41C8-B896-6F5A9EFAA8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37275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1684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b="0" smtClean="0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algn="ctr" eaLnBrk="1" hangingPunct="1">
                  <a:defRPr/>
                </a:pPr>
                <a:endParaRPr lang="ru-RU" altLang="ru-RU" sz="2400" b="0" smtClean="0"/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algn="ctr" eaLnBrk="1" hangingPunct="1">
                  <a:defRPr/>
                </a:pPr>
                <a:endParaRPr lang="ru-RU" altLang="ru-RU" sz="2400" b="0" smtClean="0"/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800"/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algn="ctr" eaLnBrk="1" hangingPunct="1">
                  <a:defRPr/>
                </a:pPr>
                <a:endParaRPr lang="ru-RU" altLang="ru-RU" sz="2400" b="0" smtClean="0"/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800"/>
              </a:p>
            </p:txBody>
          </p:sp>
        </p:grpSp>
      </p:grpSp>
      <p:sp>
        <p:nvSpPr>
          <p:cNvPr id="13108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743200" y="1143000"/>
            <a:ext cx="8839200" cy="2209800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13108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962400"/>
            <a:ext cx="9144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1217084" y="6251575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4472517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F56428-D196-4491-A646-AC8E37BD8E3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88923685"/>
      </p:ext>
    </p:extLst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568AE2-2181-4196-8343-E75DE329F65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18409431"/>
      </p:ext>
    </p:extLst>
  </p:cSld>
  <p:clrMapOvr>
    <a:masterClrMapping/>
  </p:clrMapOvr>
  <p:transition spd="med">
    <p:newsflash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3A2A1C-E75A-48EF-AEE1-2CBA6FA882C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45641167"/>
      </p:ext>
    </p:extLst>
  </p:cSld>
  <p:clrMapOvr>
    <a:masterClrMapping/>
  </p:clrMapOvr>
  <p:transition spd="med">
    <p:newsflash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19200" y="1600201"/>
            <a:ext cx="508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502400" y="1600201"/>
            <a:ext cx="508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392BFD-E78F-40DD-BC9F-1C3648E59C8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97160802"/>
      </p:ext>
    </p:extLst>
  </p:cSld>
  <p:clrMapOvr>
    <a:masterClrMapping/>
  </p:clrMapOvr>
  <p:transition spd="med">
    <p:newsflash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3E0094-C3FF-4F1D-8885-642A8E46420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53178262"/>
      </p:ext>
    </p:extLst>
  </p:cSld>
  <p:clrMapOvr>
    <a:masterClrMapping/>
  </p:clrMapOvr>
  <p:transition spd="med">
    <p:newsflash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BEECA2-92D2-4F99-89FE-4041C0BB603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43793269"/>
      </p:ext>
    </p:extLst>
  </p:cSld>
  <p:clrMapOvr>
    <a:masterClrMapping/>
  </p:clrMapOvr>
  <p:transition spd="med">
    <p:newsflash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1DDD27-7885-4749-8110-F76307415BE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92528102"/>
      </p:ext>
    </p:extLst>
  </p:cSld>
  <p:clrMapOvr>
    <a:masterClrMapping/>
  </p:clrMapOvr>
  <p:transition spd="med">
    <p:newsflash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1BD2BE-4E38-4DC7-92E5-765BBA4DF9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76278650"/>
      </p:ext>
    </p:extLst>
  </p:cSld>
  <p:clrMapOvr>
    <a:masterClrMapping/>
  </p:clrMapOvr>
  <p:transition spd="med">
    <p:newsflash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97E538-442D-44D1-B0F2-8F1BCFA4B26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51718554"/>
      </p:ext>
    </p:extLst>
  </p:cSld>
  <p:clrMapOvr>
    <a:masterClrMapping/>
  </p:clrMapOvr>
  <p:transition spd="med">
    <p:newsflash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0C3078-888C-477C-837D-FD60FB19F2B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29021588"/>
      </p:ext>
    </p:extLst>
  </p:cSld>
  <p:clrMapOvr>
    <a:masterClrMapping/>
  </p:clrMapOvr>
  <p:transition spd="med">
    <p:newsflash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991600" y="277813"/>
            <a:ext cx="25908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19200" y="277813"/>
            <a:ext cx="75692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D4065F-D067-4DA7-9B68-286969C440D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43002769"/>
      </p:ext>
    </p:extLst>
  </p:cSld>
  <p:clrMapOvr>
    <a:masterClrMapping/>
  </p:clrMapOvr>
  <p:transition spd="med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Freeform 2"/>
          <p:cNvSpPr>
            <a:spLocks/>
          </p:cNvSpPr>
          <p:nvPr/>
        </p:nvSpPr>
        <p:spPr bwMode="auto">
          <a:xfrm rot="18427436">
            <a:off x="10564284" y="-362479"/>
            <a:ext cx="1162050" cy="2779183"/>
          </a:xfrm>
          <a:custGeom>
            <a:avLst/>
            <a:gdLst>
              <a:gd name="T0" fmla="*/ 2903 w 2903"/>
              <a:gd name="T1" fmla="*/ 433 h 3686"/>
              <a:gd name="T2" fmla="*/ 2565 w 2903"/>
              <a:gd name="T3" fmla="*/ 80 h 3686"/>
              <a:gd name="T4" fmla="*/ 2241 w 2903"/>
              <a:gd name="T5" fmla="*/ 0 h 3686"/>
              <a:gd name="T6" fmla="*/ 110 w 2903"/>
              <a:gd name="T7" fmla="*/ 2811 h 3686"/>
              <a:gd name="T8" fmla="*/ 110 w 2903"/>
              <a:gd name="T9" fmla="*/ 3228 h 3686"/>
              <a:gd name="T10" fmla="*/ 0 w 2903"/>
              <a:gd name="T11" fmla="*/ 3631 h 3686"/>
              <a:gd name="T12" fmla="*/ 72 w 2903"/>
              <a:gd name="T13" fmla="*/ 3686 h 3686"/>
              <a:gd name="T14" fmla="*/ 441 w 2903"/>
              <a:gd name="T15" fmla="*/ 3355 h 3686"/>
              <a:gd name="T16" fmla="*/ 740 w 2903"/>
              <a:gd name="T17" fmla="*/ 3228 h 3686"/>
              <a:gd name="T18" fmla="*/ 2903 w 2903"/>
              <a:gd name="T19" fmla="*/ 433 h 3686"/>
              <a:gd name="T20" fmla="*/ 2903 w 2903"/>
              <a:gd name="T21" fmla="*/ 433 h 3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 sz="1800"/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52400"/>
            <a:ext cx="9160933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828800"/>
            <a:ext cx="102616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1776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28800" y="6248400"/>
            <a:ext cx="254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ru-RU" altLang="ru-RU"/>
          </a:p>
        </p:txBody>
      </p:sp>
      <p:sp>
        <p:nvSpPr>
          <p:cNvPr id="11776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741333" y="6248400"/>
            <a:ext cx="3860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endParaRPr lang="ru-RU" altLang="ru-RU"/>
          </a:p>
        </p:txBody>
      </p:sp>
      <p:sp>
        <p:nvSpPr>
          <p:cNvPr id="11776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957733" y="6248400"/>
            <a:ext cx="254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37327905-340A-4CB0-A46F-043685487490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17768" name="Freeform 8"/>
          <p:cNvSpPr>
            <a:spLocks/>
          </p:cNvSpPr>
          <p:nvPr/>
        </p:nvSpPr>
        <p:spPr bwMode="auto">
          <a:xfrm rot="18427436">
            <a:off x="10681230" y="-324907"/>
            <a:ext cx="1165225" cy="2796116"/>
          </a:xfrm>
          <a:custGeom>
            <a:avLst/>
            <a:gdLst>
              <a:gd name="T0" fmla="*/ 2293 w 2911"/>
              <a:gd name="T1" fmla="*/ 0 h 3703"/>
              <a:gd name="T2" fmla="*/ 130 w 2911"/>
              <a:gd name="T3" fmla="*/ 2835 h 3703"/>
              <a:gd name="T4" fmla="*/ 131 w 2911"/>
              <a:gd name="T5" fmla="*/ 3201 h 3703"/>
              <a:gd name="T6" fmla="*/ 0 w 2911"/>
              <a:gd name="T7" fmla="*/ 3633 h 3703"/>
              <a:gd name="T8" fmla="*/ 50 w 2911"/>
              <a:gd name="T9" fmla="*/ 3703 h 3703"/>
              <a:gd name="T10" fmla="*/ 422 w 2911"/>
              <a:gd name="T11" fmla="*/ 3352 h 3703"/>
              <a:gd name="T12" fmla="*/ 763 w 2911"/>
              <a:gd name="T13" fmla="*/ 3220 h 3703"/>
              <a:gd name="T14" fmla="*/ 2911 w 2911"/>
              <a:gd name="T15" fmla="*/ 428 h 3703"/>
              <a:gd name="T16" fmla="*/ 2589 w 2911"/>
              <a:gd name="T17" fmla="*/ 96 h 3703"/>
              <a:gd name="T18" fmla="*/ 2293 w 2911"/>
              <a:gd name="T19" fmla="*/ 0 h 3703"/>
              <a:gd name="T20" fmla="*/ 2293 w 2911"/>
              <a:gd name="T21" fmla="*/ 0 h 3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 sz="1800"/>
          </a:p>
        </p:txBody>
      </p:sp>
      <p:sp>
        <p:nvSpPr>
          <p:cNvPr id="117769" name="Freeform 9"/>
          <p:cNvSpPr>
            <a:spLocks/>
          </p:cNvSpPr>
          <p:nvPr/>
        </p:nvSpPr>
        <p:spPr bwMode="auto">
          <a:xfrm rot="18427436">
            <a:off x="10612439" y="-69849"/>
            <a:ext cx="1025525" cy="2095500"/>
          </a:xfrm>
          <a:custGeom>
            <a:avLst/>
            <a:gdLst>
              <a:gd name="T0" fmla="*/ 0 w 2561"/>
              <a:gd name="T1" fmla="*/ 2485 h 2777"/>
              <a:gd name="T2" fmla="*/ 432 w 2561"/>
              <a:gd name="T3" fmla="*/ 2553 h 2777"/>
              <a:gd name="T4" fmla="*/ 736 w 2561"/>
              <a:gd name="T5" fmla="*/ 2777 h 2777"/>
              <a:gd name="T6" fmla="*/ 2561 w 2561"/>
              <a:gd name="T7" fmla="*/ 399 h 2777"/>
              <a:gd name="T8" fmla="*/ 2118 w 2561"/>
              <a:gd name="T9" fmla="*/ 82 h 2777"/>
              <a:gd name="T10" fmla="*/ 1898 w 2561"/>
              <a:gd name="T11" fmla="*/ 0 h 2777"/>
              <a:gd name="T12" fmla="*/ 0 w 2561"/>
              <a:gd name="T13" fmla="*/ 2485 h 2777"/>
              <a:gd name="T14" fmla="*/ 0 w 2561"/>
              <a:gd name="T15" fmla="*/ 2485 h 27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 sz="1800"/>
          </a:p>
        </p:txBody>
      </p:sp>
      <p:grpSp>
        <p:nvGrpSpPr>
          <p:cNvPr id="117770" name="Group 10"/>
          <p:cNvGrpSpPr>
            <a:grpSpLocks/>
          </p:cNvGrpSpPr>
          <p:nvPr/>
        </p:nvGrpSpPr>
        <p:grpSpPr bwMode="auto">
          <a:xfrm>
            <a:off x="10584" y="5540375"/>
            <a:ext cx="2379133" cy="1246188"/>
            <a:chOff x="5" y="3490"/>
            <a:chExt cx="1124" cy="785"/>
          </a:xfrm>
        </p:grpSpPr>
        <p:sp>
          <p:nvSpPr>
            <p:cNvPr id="117771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1587 w 2177"/>
                <a:gd name="T1" fmla="*/ 1260 h 1298"/>
                <a:gd name="T2" fmla="*/ 1420 w 2177"/>
                <a:gd name="T3" fmla="*/ 1106 h 1298"/>
                <a:gd name="T4" fmla="*/ 1331 w 2177"/>
                <a:gd name="T5" fmla="*/ 477 h 1298"/>
                <a:gd name="T6" fmla="*/ 2139 w 2177"/>
                <a:gd name="T7" fmla="*/ 330 h 1298"/>
                <a:gd name="T8" fmla="*/ 2177 w 2177"/>
                <a:gd name="T9" fmla="*/ 203 h 1298"/>
                <a:gd name="T10" fmla="*/ 2099 w 2177"/>
                <a:gd name="T11" fmla="*/ 100 h 1298"/>
                <a:gd name="T12" fmla="*/ 1276 w 2177"/>
                <a:gd name="T13" fmla="*/ 211 h 1298"/>
                <a:gd name="T14" fmla="*/ 1219 w 2177"/>
                <a:gd name="T15" fmla="*/ 32 h 1298"/>
                <a:gd name="T16" fmla="*/ 1085 w 2177"/>
                <a:gd name="T17" fmla="*/ 0 h 1298"/>
                <a:gd name="T18" fmla="*/ 958 w 2177"/>
                <a:gd name="T19" fmla="*/ 28 h 1298"/>
                <a:gd name="T20" fmla="*/ 888 w 2177"/>
                <a:gd name="T21" fmla="*/ 106 h 1298"/>
                <a:gd name="T22" fmla="*/ 937 w 2177"/>
                <a:gd name="T23" fmla="*/ 285 h 1298"/>
                <a:gd name="T24" fmla="*/ 660 w 2177"/>
                <a:gd name="T25" fmla="*/ 441 h 1298"/>
                <a:gd name="T26" fmla="*/ 983 w 2177"/>
                <a:gd name="T27" fmla="*/ 473 h 1298"/>
                <a:gd name="T28" fmla="*/ 1112 w 2177"/>
                <a:gd name="T29" fmla="*/ 889 h 1298"/>
                <a:gd name="T30" fmla="*/ 141 w 2177"/>
                <a:gd name="T31" fmla="*/ 469 h 1298"/>
                <a:gd name="T32" fmla="*/ 46 w 2177"/>
                <a:gd name="T33" fmla="*/ 509 h 1298"/>
                <a:gd name="T34" fmla="*/ 0 w 2177"/>
                <a:gd name="T35" fmla="*/ 636 h 1298"/>
                <a:gd name="T36" fmla="*/ 55 w 2177"/>
                <a:gd name="T37" fmla="*/ 779 h 1298"/>
                <a:gd name="T38" fmla="*/ 1139 w 2177"/>
                <a:gd name="T39" fmla="*/ 1288 h 1298"/>
                <a:gd name="T40" fmla="*/ 1378 w 2177"/>
                <a:gd name="T41" fmla="*/ 1256 h 1298"/>
                <a:gd name="T42" fmla="*/ 1570 w 2177"/>
                <a:gd name="T43" fmla="*/ 1298 h 1298"/>
                <a:gd name="T44" fmla="*/ 1587 w 2177"/>
                <a:gd name="T45" fmla="*/ 1260 h 1298"/>
                <a:gd name="T46" fmla="*/ 1587 w 2177"/>
                <a:gd name="T47" fmla="*/ 1260 h 1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800"/>
            </a:p>
          </p:txBody>
        </p:sp>
        <p:sp>
          <p:nvSpPr>
            <p:cNvPr id="117772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7 h 258"/>
                <a:gd name="T2" fmla="*/ 120 w 143"/>
                <a:gd name="T3" fmla="*/ 0 h 258"/>
                <a:gd name="T4" fmla="*/ 143 w 143"/>
                <a:gd name="T5" fmla="*/ 233 h 258"/>
                <a:gd name="T6" fmla="*/ 8 w 143"/>
                <a:gd name="T7" fmla="*/ 258 h 258"/>
                <a:gd name="T8" fmla="*/ 0 w 143"/>
                <a:gd name="T9" fmla="*/ 7 h 258"/>
                <a:gd name="T10" fmla="*/ 0 w 143"/>
                <a:gd name="T11" fmla="*/ 7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800"/>
            </a:p>
          </p:txBody>
        </p:sp>
        <p:sp>
          <p:nvSpPr>
            <p:cNvPr id="117773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800"/>
            </a:p>
          </p:txBody>
        </p:sp>
        <p:sp>
          <p:nvSpPr>
            <p:cNvPr id="117774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800"/>
            </a:p>
          </p:txBody>
        </p:sp>
        <p:sp>
          <p:nvSpPr>
            <p:cNvPr id="117775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28 h 241"/>
                <a:gd name="T2" fmla="*/ 160 w 272"/>
                <a:gd name="T3" fmla="*/ 0 h 241"/>
                <a:gd name="T4" fmla="*/ 251 w 272"/>
                <a:gd name="T5" fmla="*/ 36 h 241"/>
                <a:gd name="T6" fmla="*/ 272 w 272"/>
                <a:gd name="T7" fmla="*/ 139 h 241"/>
                <a:gd name="T8" fmla="*/ 164 w 272"/>
                <a:gd name="T9" fmla="*/ 146 h 241"/>
                <a:gd name="T10" fmla="*/ 32 w 272"/>
                <a:gd name="T11" fmla="*/ 241 h 241"/>
                <a:gd name="T12" fmla="*/ 0 w 272"/>
                <a:gd name="T13" fmla="*/ 28 h 241"/>
                <a:gd name="T14" fmla="*/ 0 w 272"/>
                <a:gd name="T15" fmla="*/ 2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800"/>
            </a:p>
          </p:txBody>
        </p:sp>
        <p:sp>
          <p:nvSpPr>
            <p:cNvPr id="117776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152 w 152"/>
                <a:gd name="T1" fmla="*/ 4 h 224"/>
                <a:gd name="T2" fmla="*/ 152 w 152"/>
                <a:gd name="T3" fmla="*/ 224 h 224"/>
                <a:gd name="T4" fmla="*/ 0 w 152"/>
                <a:gd name="T5" fmla="*/ 8 h 224"/>
                <a:gd name="T6" fmla="*/ 72 w 152"/>
                <a:gd name="T7" fmla="*/ 0 h 224"/>
                <a:gd name="T8" fmla="*/ 152 w 152"/>
                <a:gd name="T9" fmla="*/ 4 h 224"/>
                <a:gd name="T10" fmla="*/ 152 w 152"/>
                <a:gd name="T11" fmla="*/ 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800"/>
            </a:p>
          </p:txBody>
        </p:sp>
        <p:sp>
          <p:nvSpPr>
            <p:cNvPr id="117777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80 h 764"/>
                <a:gd name="T2" fmla="*/ 87 w 386"/>
                <a:gd name="T3" fmla="*/ 0 h 764"/>
                <a:gd name="T4" fmla="*/ 232 w 386"/>
                <a:gd name="T5" fmla="*/ 6 h 764"/>
                <a:gd name="T6" fmla="*/ 386 w 386"/>
                <a:gd name="T7" fmla="*/ 764 h 764"/>
                <a:gd name="T8" fmla="*/ 279 w 386"/>
                <a:gd name="T9" fmla="*/ 720 h 764"/>
                <a:gd name="T10" fmla="*/ 152 w 386"/>
                <a:gd name="T11" fmla="*/ 677 h 764"/>
                <a:gd name="T12" fmla="*/ 0 w 386"/>
                <a:gd name="T13" fmla="*/ 80 h 764"/>
                <a:gd name="T14" fmla="*/ 0 w 386"/>
                <a:gd name="T15" fmla="*/ 80 h 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800"/>
            </a:p>
          </p:txBody>
        </p:sp>
        <p:sp>
          <p:nvSpPr>
            <p:cNvPr id="117778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692 w 728"/>
                <a:gd name="T1" fmla="*/ 0 h 348"/>
                <a:gd name="T2" fmla="*/ 0 w 728"/>
                <a:gd name="T3" fmla="*/ 106 h 348"/>
                <a:gd name="T4" fmla="*/ 28 w 728"/>
                <a:gd name="T5" fmla="*/ 348 h 348"/>
                <a:gd name="T6" fmla="*/ 715 w 728"/>
                <a:gd name="T7" fmla="*/ 237 h 348"/>
                <a:gd name="T8" fmla="*/ 728 w 728"/>
                <a:gd name="T9" fmla="*/ 43 h 348"/>
                <a:gd name="T10" fmla="*/ 692 w 728"/>
                <a:gd name="T11" fmla="*/ 0 h 348"/>
                <a:gd name="T12" fmla="*/ 692 w 728"/>
                <a:gd name="T13" fmla="*/ 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800"/>
            </a:p>
          </p:txBody>
        </p:sp>
        <p:sp>
          <p:nvSpPr>
            <p:cNvPr id="117779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272 w 312"/>
                <a:gd name="T1" fmla="*/ 0 h 135"/>
                <a:gd name="T2" fmla="*/ 0 w 312"/>
                <a:gd name="T3" fmla="*/ 78 h 135"/>
                <a:gd name="T4" fmla="*/ 312 w 312"/>
                <a:gd name="T5" fmla="*/ 135 h 135"/>
                <a:gd name="T6" fmla="*/ 272 w 312"/>
                <a:gd name="T7" fmla="*/ 0 h 135"/>
                <a:gd name="T8" fmla="*/ 272 w 312"/>
                <a:gd name="T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800"/>
            </a:p>
          </p:txBody>
        </p:sp>
        <p:grpSp>
          <p:nvGrpSpPr>
            <p:cNvPr id="117780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117781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117782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107 h 175"/>
                    <a:gd name="T2" fmla="*/ 114 w 313"/>
                    <a:gd name="T3" fmla="*/ 10 h 175"/>
                    <a:gd name="T4" fmla="*/ 213 w 313"/>
                    <a:gd name="T5" fmla="*/ 0 h 175"/>
                    <a:gd name="T6" fmla="*/ 292 w 313"/>
                    <a:gd name="T7" fmla="*/ 27 h 175"/>
                    <a:gd name="T8" fmla="*/ 313 w 313"/>
                    <a:gd name="T9" fmla="*/ 91 h 175"/>
                    <a:gd name="T10" fmla="*/ 167 w 313"/>
                    <a:gd name="T11" fmla="*/ 67 h 175"/>
                    <a:gd name="T12" fmla="*/ 74 w 313"/>
                    <a:gd name="T13" fmla="*/ 101 h 175"/>
                    <a:gd name="T14" fmla="*/ 13 w 313"/>
                    <a:gd name="T15" fmla="*/ 175 h 175"/>
                    <a:gd name="T16" fmla="*/ 0 w 313"/>
                    <a:gd name="T17" fmla="*/ 107 h 175"/>
                    <a:gd name="T18" fmla="*/ 0 w 313"/>
                    <a:gd name="T19" fmla="*/ 107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  <p:sp>
              <p:nvSpPr>
                <p:cNvPr id="117783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40 h 266"/>
                    <a:gd name="T2" fmla="*/ 160 w 230"/>
                    <a:gd name="T3" fmla="*/ 266 h 266"/>
                    <a:gd name="T4" fmla="*/ 230 w 230"/>
                    <a:gd name="T5" fmla="*/ 251 h 266"/>
                    <a:gd name="T6" fmla="*/ 223 w 230"/>
                    <a:gd name="T7" fmla="*/ 17 h 266"/>
                    <a:gd name="T8" fmla="*/ 166 w 230"/>
                    <a:gd name="T9" fmla="*/ 0 h 266"/>
                    <a:gd name="T10" fmla="*/ 179 w 230"/>
                    <a:gd name="T11" fmla="*/ 197 h 266"/>
                    <a:gd name="T12" fmla="*/ 71 w 230"/>
                    <a:gd name="T13" fmla="*/ 4 h 266"/>
                    <a:gd name="T14" fmla="*/ 0 w 230"/>
                    <a:gd name="T15" fmla="*/ 40 h 266"/>
                    <a:gd name="T16" fmla="*/ 0 w 230"/>
                    <a:gd name="T17" fmla="*/ 40 h 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  <p:sp>
              <p:nvSpPr>
                <p:cNvPr id="117784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19 h 234"/>
                    <a:gd name="T2" fmla="*/ 36 w 87"/>
                    <a:gd name="T3" fmla="*/ 93 h 234"/>
                    <a:gd name="T4" fmla="*/ 44 w 87"/>
                    <a:gd name="T5" fmla="*/ 154 h 234"/>
                    <a:gd name="T6" fmla="*/ 27 w 87"/>
                    <a:gd name="T7" fmla="*/ 234 h 234"/>
                    <a:gd name="T8" fmla="*/ 80 w 87"/>
                    <a:gd name="T9" fmla="*/ 220 h 234"/>
                    <a:gd name="T10" fmla="*/ 87 w 87"/>
                    <a:gd name="T11" fmla="*/ 116 h 234"/>
                    <a:gd name="T12" fmla="*/ 46 w 87"/>
                    <a:gd name="T13" fmla="*/ 0 h 234"/>
                    <a:gd name="T14" fmla="*/ 0 w 87"/>
                    <a:gd name="T15" fmla="*/ 19 h 234"/>
                    <a:gd name="T16" fmla="*/ 0 w 87"/>
                    <a:gd name="T17" fmla="*/ 19 h 2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</p:grpSp>
          <p:sp>
            <p:nvSpPr>
              <p:cNvPr id="117785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1800"/>
              </a:p>
            </p:txBody>
          </p:sp>
          <p:sp>
            <p:nvSpPr>
              <p:cNvPr id="117786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1800"/>
              </a:p>
            </p:txBody>
          </p:sp>
          <p:sp>
            <p:nvSpPr>
              <p:cNvPr id="117787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24 w 213"/>
                  <a:gd name="T1" fmla="*/ 0 h 478"/>
                  <a:gd name="T2" fmla="*/ 91 w 213"/>
                  <a:gd name="T3" fmla="*/ 25 h 478"/>
                  <a:gd name="T4" fmla="*/ 80 w 213"/>
                  <a:gd name="T5" fmla="*/ 192 h 478"/>
                  <a:gd name="T6" fmla="*/ 106 w 213"/>
                  <a:gd name="T7" fmla="*/ 327 h 478"/>
                  <a:gd name="T8" fmla="*/ 213 w 213"/>
                  <a:gd name="T9" fmla="*/ 451 h 478"/>
                  <a:gd name="T10" fmla="*/ 97 w 213"/>
                  <a:gd name="T11" fmla="*/ 478 h 478"/>
                  <a:gd name="T12" fmla="*/ 30 w 213"/>
                  <a:gd name="T13" fmla="*/ 344 h 478"/>
                  <a:gd name="T14" fmla="*/ 0 w 213"/>
                  <a:gd name="T15" fmla="*/ 57 h 478"/>
                  <a:gd name="T16" fmla="*/ 24 w 213"/>
                  <a:gd name="T17" fmla="*/ 0 h 478"/>
                  <a:gd name="T18" fmla="*/ 24 w 213"/>
                  <a:gd name="T19" fmla="*/ 0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1800"/>
              </a:p>
            </p:txBody>
          </p:sp>
          <p:grpSp>
            <p:nvGrpSpPr>
              <p:cNvPr id="117788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117789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110 w 150"/>
                    <a:gd name="T1" fmla="*/ 0 h 173"/>
                    <a:gd name="T2" fmla="*/ 40 w 150"/>
                    <a:gd name="T3" fmla="*/ 66 h 173"/>
                    <a:gd name="T4" fmla="*/ 0 w 150"/>
                    <a:gd name="T5" fmla="*/ 173 h 173"/>
                    <a:gd name="T6" fmla="*/ 80 w 150"/>
                    <a:gd name="T7" fmla="*/ 160 h 173"/>
                    <a:gd name="T8" fmla="*/ 103 w 150"/>
                    <a:gd name="T9" fmla="*/ 84 h 173"/>
                    <a:gd name="T10" fmla="*/ 150 w 150"/>
                    <a:gd name="T11" fmla="*/ 27 h 173"/>
                    <a:gd name="T12" fmla="*/ 110 w 150"/>
                    <a:gd name="T13" fmla="*/ 0 h 173"/>
                    <a:gd name="T14" fmla="*/ 110 w 150"/>
                    <a:gd name="T15" fmla="*/ 0 h 1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  <p:sp>
              <p:nvSpPr>
                <p:cNvPr id="117790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156 w 1684"/>
                    <a:gd name="T1" fmla="*/ 0 h 880"/>
                    <a:gd name="T2" fmla="*/ 63 w 1684"/>
                    <a:gd name="T3" fmla="*/ 52 h 880"/>
                    <a:gd name="T4" fmla="*/ 0 w 1684"/>
                    <a:gd name="T5" fmla="*/ 208 h 880"/>
                    <a:gd name="T6" fmla="*/ 67 w 1684"/>
                    <a:gd name="T7" fmla="*/ 358 h 880"/>
                    <a:gd name="T8" fmla="*/ 1182 w 1684"/>
                    <a:gd name="T9" fmla="*/ 867 h 880"/>
                    <a:gd name="T10" fmla="*/ 1422 w 1684"/>
                    <a:gd name="T11" fmla="*/ 835 h 880"/>
                    <a:gd name="T12" fmla="*/ 1616 w 1684"/>
                    <a:gd name="T13" fmla="*/ 880 h 880"/>
                    <a:gd name="T14" fmla="*/ 1684 w 1684"/>
                    <a:gd name="T15" fmla="*/ 808 h 880"/>
                    <a:gd name="T16" fmla="*/ 1502 w 1684"/>
                    <a:gd name="T17" fmla="*/ 664 h 880"/>
                    <a:gd name="T18" fmla="*/ 1428 w 1684"/>
                    <a:gd name="T19" fmla="*/ 512 h 880"/>
                    <a:gd name="T20" fmla="*/ 1369 w 1684"/>
                    <a:gd name="T21" fmla="*/ 527 h 880"/>
                    <a:gd name="T22" fmla="*/ 1439 w 1684"/>
                    <a:gd name="T23" fmla="*/ 664 h 880"/>
                    <a:gd name="T24" fmla="*/ 1578 w 1684"/>
                    <a:gd name="T25" fmla="*/ 810 h 880"/>
                    <a:gd name="T26" fmla="*/ 1413 w 1684"/>
                    <a:gd name="T27" fmla="*/ 787 h 880"/>
                    <a:gd name="T28" fmla="*/ 1219 w 1684"/>
                    <a:gd name="T29" fmla="*/ 814 h 880"/>
                    <a:gd name="T30" fmla="*/ 1255 w 1684"/>
                    <a:gd name="T31" fmla="*/ 650 h 880"/>
                    <a:gd name="T32" fmla="*/ 1338 w 1684"/>
                    <a:gd name="T33" fmla="*/ 538 h 880"/>
                    <a:gd name="T34" fmla="*/ 1241 w 1684"/>
                    <a:gd name="T35" fmla="*/ 552 h 880"/>
                    <a:gd name="T36" fmla="*/ 1165 w 1684"/>
                    <a:gd name="T37" fmla="*/ 658 h 880"/>
                    <a:gd name="T38" fmla="*/ 1139 w 1684"/>
                    <a:gd name="T39" fmla="*/ 791 h 880"/>
                    <a:gd name="T40" fmla="*/ 107 w 1684"/>
                    <a:gd name="T41" fmla="*/ 310 h 880"/>
                    <a:gd name="T42" fmla="*/ 80 w 1684"/>
                    <a:gd name="T43" fmla="*/ 215 h 880"/>
                    <a:gd name="T44" fmla="*/ 103 w 1684"/>
                    <a:gd name="T45" fmla="*/ 95 h 880"/>
                    <a:gd name="T46" fmla="*/ 217 w 1684"/>
                    <a:gd name="T47" fmla="*/ 0 h 880"/>
                    <a:gd name="T48" fmla="*/ 156 w 1684"/>
                    <a:gd name="T49" fmla="*/ 0 h 880"/>
                    <a:gd name="T50" fmla="*/ 156 w 1684"/>
                    <a:gd name="T51" fmla="*/ 0 h 8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  <p:sp>
              <p:nvSpPr>
                <p:cNvPr id="117791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116 w 160"/>
                    <a:gd name="T1" fmla="*/ 0 h 335"/>
                    <a:gd name="T2" fmla="*/ 19 w 160"/>
                    <a:gd name="T3" fmla="*/ 106 h 335"/>
                    <a:gd name="T4" fmla="*/ 0 w 160"/>
                    <a:gd name="T5" fmla="*/ 230 h 335"/>
                    <a:gd name="T6" fmla="*/ 33 w 160"/>
                    <a:gd name="T7" fmla="*/ 314 h 335"/>
                    <a:gd name="T8" fmla="*/ 94 w 160"/>
                    <a:gd name="T9" fmla="*/ 335 h 335"/>
                    <a:gd name="T10" fmla="*/ 76 w 160"/>
                    <a:gd name="T11" fmla="*/ 154 h 335"/>
                    <a:gd name="T12" fmla="*/ 160 w 160"/>
                    <a:gd name="T13" fmla="*/ 17 h 335"/>
                    <a:gd name="T14" fmla="*/ 116 w 160"/>
                    <a:gd name="T15" fmla="*/ 0 h 335"/>
                    <a:gd name="T16" fmla="*/ 116 w 160"/>
                    <a:gd name="T17" fmla="*/ 0 h 3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  <p:sp>
              <p:nvSpPr>
                <p:cNvPr id="117792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218 w 642"/>
                    <a:gd name="T1" fmla="*/ 896 h 1188"/>
                    <a:gd name="T2" fmla="*/ 0 w 642"/>
                    <a:gd name="T3" fmla="*/ 124 h 1188"/>
                    <a:gd name="T4" fmla="*/ 81 w 642"/>
                    <a:gd name="T5" fmla="*/ 38 h 1188"/>
                    <a:gd name="T6" fmla="*/ 258 w 642"/>
                    <a:gd name="T7" fmla="*/ 0 h 1188"/>
                    <a:gd name="T8" fmla="*/ 399 w 642"/>
                    <a:gd name="T9" fmla="*/ 57 h 1188"/>
                    <a:gd name="T10" fmla="*/ 642 w 642"/>
                    <a:gd name="T11" fmla="*/ 1188 h 1188"/>
                    <a:gd name="T12" fmla="*/ 555 w 642"/>
                    <a:gd name="T13" fmla="*/ 1091 h 1188"/>
                    <a:gd name="T14" fmla="*/ 355 w 642"/>
                    <a:gd name="T15" fmla="*/ 97 h 1188"/>
                    <a:gd name="T16" fmla="*/ 226 w 642"/>
                    <a:gd name="T17" fmla="*/ 61 h 1188"/>
                    <a:gd name="T18" fmla="*/ 119 w 642"/>
                    <a:gd name="T19" fmla="*/ 74 h 1188"/>
                    <a:gd name="T20" fmla="*/ 76 w 642"/>
                    <a:gd name="T21" fmla="*/ 141 h 1188"/>
                    <a:gd name="T22" fmla="*/ 306 w 642"/>
                    <a:gd name="T23" fmla="*/ 924 h 1188"/>
                    <a:gd name="T24" fmla="*/ 218 w 642"/>
                    <a:gd name="T25" fmla="*/ 896 h 1188"/>
                    <a:gd name="T26" fmla="*/ 218 w 642"/>
                    <a:gd name="T27" fmla="*/ 896 h 11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  <p:sp>
              <p:nvSpPr>
                <p:cNvPr id="117793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27 h 504"/>
                    <a:gd name="T2" fmla="*/ 76 w 192"/>
                    <a:gd name="T3" fmla="*/ 194 h 504"/>
                    <a:gd name="T4" fmla="*/ 113 w 192"/>
                    <a:gd name="T5" fmla="*/ 318 h 504"/>
                    <a:gd name="T6" fmla="*/ 116 w 192"/>
                    <a:gd name="T7" fmla="*/ 504 h 504"/>
                    <a:gd name="T8" fmla="*/ 192 w 192"/>
                    <a:gd name="T9" fmla="*/ 504 h 504"/>
                    <a:gd name="T10" fmla="*/ 187 w 192"/>
                    <a:gd name="T11" fmla="*/ 360 h 504"/>
                    <a:gd name="T12" fmla="*/ 162 w 192"/>
                    <a:gd name="T13" fmla="*/ 208 h 504"/>
                    <a:gd name="T14" fmla="*/ 99 w 192"/>
                    <a:gd name="T15" fmla="*/ 59 h 504"/>
                    <a:gd name="T16" fmla="*/ 63 w 192"/>
                    <a:gd name="T17" fmla="*/ 0 h 504"/>
                    <a:gd name="T18" fmla="*/ 0 w 192"/>
                    <a:gd name="T19" fmla="*/ 27 h 504"/>
                    <a:gd name="T20" fmla="*/ 0 w 192"/>
                    <a:gd name="T21" fmla="*/ 27 h 5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  <p:sp>
              <p:nvSpPr>
                <p:cNvPr id="117794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297 w 390"/>
                    <a:gd name="T1" fmla="*/ 0 h 269"/>
                    <a:gd name="T2" fmla="*/ 257 w 390"/>
                    <a:gd name="T3" fmla="*/ 17 h 269"/>
                    <a:gd name="T4" fmla="*/ 253 w 390"/>
                    <a:gd name="T5" fmla="*/ 66 h 269"/>
                    <a:gd name="T6" fmla="*/ 0 w 390"/>
                    <a:gd name="T7" fmla="*/ 169 h 269"/>
                    <a:gd name="T8" fmla="*/ 0 w 390"/>
                    <a:gd name="T9" fmla="*/ 222 h 269"/>
                    <a:gd name="T10" fmla="*/ 284 w 390"/>
                    <a:gd name="T11" fmla="*/ 226 h 269"/>
                    <a:gd name="T12" fmla="*/ 320 w 390"/>
                    <a:gd name="T13" fmla="*/ 269 h 269"/>
                    <a:gd name="T14" fmla="*/ 390 w 390"/>
                    <a:gd name="T15" fmla="*/ 266 h 269"/>
                    <a:gd name="T16" fmla="*/ 383 w 390"/>
                    <a:gd name="T17" fmla="*/ 190 h 269"/>
                    <a:gd name="T18" fmla="*/ 116 w 390"/>
                    <a:gd name="T19" fmla="*/ 176 h 269"/>
                    <a:gd name="T20" fmla="*/ 333 w 390"/>
                    <a:gd name="T21" fmla="*/ 89 h 269"/>
                    <a:gd name="T22" fmla="*/ 297 w 390"/>
                    <a:gd name="T23" fmla="*/ 0 h 269"/>
                    <a:gd name="T24" fmla="*/ 297 w 390"/>
                    <a:gd name="T25" fmla="*/ 0 h 2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  <p:sp>
              <p:nvSpPr>
                <p:cNvPr id="117795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131 h 424"/>
                    <a:gd name="T2" fmla="*/ 863 w 941"/>
                    <a:gd name="T3" fmla="*/ 0 h 424"/>
                    <a:gd name="T4" fmla="*/ 926 w 941"/>
                    <a:gd name="T5" fmla="*/ 78 h 424"/>
                    <a:gd name="T6" fmla="*/ 941 w 941"/>
                    <a:gd name="T7" fmla="*/ 181 h 424"/>
                    <a:gd name="T8" fmla="*/ 903 w 941"/>
                    <a:gd name="T9" fmla="*/ 282 h 424"/>
                    <a:gd name="T10" fmla="*/ 57 w 941"/>
                    <a:gd name="T11" fmla="*/ 424 h 424"/>
                    <a:gd name="T12" fmla="*/ 53 w 941"/>
                    <a:gd name="T13" fmla="*/ 384 h 424"/>
                    <a:gd name="T14" fmla="*/ 863 w 941"/>
                    <a:gd name="T15" fmla="*/ 242 h 424"/>
                    <a:gd name="T16" fmla="*/ 893 w 941"/>
                    <a:gd name="T17" fmla="*/ 145 h 424"/>
                    <a:gd name="T18" fmla="*/ 840 w 941"/>
                    <a:gd name="T19" fmla="*/ 57 h 424"/>
                    <a:gd name="T20" fmla="*/ 0 w 941"/>
                    <a:gd name="T21" fmla="*/ 185 h 424"/>
                    <a:gd name="T22" fmla="*/ 0 w 941"/>
                    <a:gd name="T23" fmla="*/ 131 h 424"/>
                    <a:gd name="T24" fmla="*/ 0 w 941"/>
                    <a:gd name="T25" fmla="*/ 13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  <p:sp>
              <p:nvSpPr>
                <p:cNvPr id="117796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126 h 173"/>
                    <a:gd name="T2" fmla="*/ 66 w 488"/>
                    <a:gd name="T3" fmla="*/ 173 h 173"/>
                    <a:gd name="T4" fmla="*/ 222 w 488"/>
                    <a:gd name="T5" fmla="*/ 166 h 173"/>
                    <a:gd name="T6" fmla="*/ 418 w 488"/>
                    <a:gd name="T7" fmla="*/ 116 h 173"/>
                    <a:gd name="T8" fmla="*/ 488 w 488"/>
                    <a:gd name="T9" fmla="*/ 42 h 173"/>
                    <a:gd name="T10" fmla="*/ 443 w 488"/>
                    <a:gd name="T11" fmla="*/ 2 h 173"/>
                    <a:gd name="T12" fmla="*/ 253 w 488"/>
                    <a:gd name="T13" fmla="*/ 0 h 173"/>
                    <a:gd name="T14" fmla="*/ 110 w 488"/>
                    <a:gd name="T15" fmla="*/ 12 h 173"/>
                    <a:gd name="T16" fmla="*/ 15 w 488"/>
                    <a:gd name="T17" fmla="*/ 76 h 173"/>
                    <a:gd name="T18" fmla="*/ 112 w 488"/>
                    <a:gd name="T19" fmla="*/ 95 h 173"/>
                    <a:gd name="T20" fmla="*/ 275 w 488"/>
                    <a:gd name="T21" fmla="*/ 53 h 173"/>
                    <a:gd name="T22" fmla="*/ 416 w 488"/>
                    <a:gd name="T23" fmla="*/ 53 h 173"/>
                    <a:gd name="T24" fmla="*/ 268 w 488"/>
                    <a:gd name="T25" fmla="*/ 110 h 173"/>
                    <a:gd name="T26" fmla="*/ 142 w 488"/>
                    <a:gd name="T27" fmla="*/ 126 h 173"/>
                    <a:gd name="T28" fmla="*/ 0 w 488"/>
                    <a:gd name="T29" fmla="*/ 126 h 173"/>
                    <a:gd name="T30" fmla="*/ 0 w 488"/>
                    <a:gd name="T31" fmla="*/ 126 h 1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</p:grpSp>
        </p:grpSp>
      </p:grpSp>
      <p:grpSp>
        <p:nvGrpSpPr>
          <p:cNvPr id="117797" name="Group 37"/>
          <p:cNvGrpSpPr>
            <a:grpSpLocks/>
          </p:cNvGrpSpPr>
          <p:nvPr/>
        </p:nvGrpSpPr>
        <p:grpSpPr bwMode="auto">
          <a:xfrm>
            <a:off x="11573934" y="2116139"/>
            <a:ext cx="514351" cy="4308475"/>
            <a:chOff x="5468" y="1333"/>
            <a:chExt cx="243" cy="2714"/>
          </a:xfrm>
        </p:grpSpPr>
        <p:sp>
          <p:nvSpPr>
            <p:cNvPr id="117798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692 w 772"/>
                <a:gd name="T1" fmla="*/ 3156 h 3266"/>
                <a:gd name="T2" fmla="*/ 380 w 772"/>
                <a:gd name="T3" fmla="*/ 2945 h 3266"/>
                <a:gd name="T4" fmla="*/ 319 w 772"/>
                <a:gd name="T5" fmla="*/ 2783 h 3266"/>
                <a:gd name="T6" fmla="*/ 371 w 772"/>
                <a:gd name="T7" fmla="*/ 2542 h 3266"/>
                <a:gd name="T8" fmla="*/ 591 w 772"/>
                <a:gd name="T9" fmla="*/ 2251 h 3266"/>
                <a:gd name="T10" fmla="*/ 641 w 772"/>
                <a:gd name="T11" fmla="*/ 2070 h 3266"/>
                <a:gd name="T12" fmla="*/ 591 w 772"/>
                <a:gd name="T13" fmla="*/ 1948 h 3266"/>
                <a:gd name="T14" fmla="*/ 401 w 772"/>
                <a:gd name="T15" fmla="*/ 1859 h 3266"/>
                <a:gd name="T16" fmla="*/ 361 w 772"/>
                <a:gd name="T17" fmla="*/ 1747 h 3266"/>
                <a:gd name="T18" fmla="*/ 430 w 772"/>
                <a:gd name="T19" fmla="*/ 1587 h 3266"/>
                <a:gd name="T20" fmla="*/ 741 w 772"/>
                <a:gd name="T21" fmla="*/ 1156 h 3266"/>
                <a:gd name="T22" fmla="*/ 772 w 772"/>
                <a:gd name="T23" fmla="*/ 945 h 3266"/>
                <a:gd name="T24" fmla="*/ 692 w 772"/>
                <a:gd name="T25" fmla="*/ 713 h 3266"/>
                <a:gd name="T26" fmla="*/ 430 w 772"/>
                <a:gd name="T27" fmla="*/ 603 h 3266"/>
                <a:gd name="T28" fmla="*/ 200 w 772"/>
                <a:gd name="T29" fmla="*/ 422 h 3266"/>
                <a:gd name="T30" fmla="*/ 0 w 772"/>
                <a:gd name="T31" fmla="*/ 0 h 3266"/>
                <a:gd name="T32" fmla="*/ 29 w 772"/>
                <a:gd name="T33" fmla="*/ 382 h 3266"/>
                <a:gd name="T34" fmla="*/ 179 w 772"/>
                <a:gd name="T35" fmla="*/ 612 h 3266"/>
                <a:gd name="T36" fmla="*/ 380 w 772"/>
                <a:gd name="T37" fmla="*/ 753 h 3266"/>
                <a:gd name="T38" fmla="*/ 601 w 772"/>
                <a:gd name="T39" fmla="*/ 833 h 3266"/>
                <a:gd name="T40" fmla="*/ 612 w 772"/>
                <a:gd name="T41" fmla="*/ 1044 h 3266"/>
                <a:gd name="T42" fmla="*/ 500 w 772"/>
                <a:gd name="T43" fmla="*/ 1266 h 3266"/>
                <a:gd name="T44" fmla="*/ 240 w 772"/>
                <a:gd name="T45" fmla="*/ 1658 h 3266"/>
                <a:gd name="T46" fmla="*/ 230 w 772"/>
                <a:gd name="T47" fmla="*/ 1909 h 3266"/>
                <a:gd name="T48" fmla="*/ 471 w 772"/>
                <a:gd name="T49" fmla="*/ 2049 h 3266"/>
                <a:gd name="T50" fmla="*/ 460 w 772"/>
                <a:gd name="T51" fmla="*/ 2180 h 3266"/>
                <a:gd name="T52" fmla="*/ 249 w 772"/>
                <a:gd name="T53" fmla="*/ 2452 h 3266"/>
                <a:gd name="T54" fmla="*/ 160 w 772"/>
                <a:gd name="T55" fmla="*/ 2713 h 3266"/>
                <a:gd name="T56" fmla="*/ 240 w 772"/>
                <a:gd name="T57" fmla="*/ 2994 h 3266"/>
                <a:gd name="T58" fmla="*/ 430 w 772"/>
                <a:gd name="T59" fmla="*/ 3144 h 3266"/>
                <a:gd name="T60" fmla="*/ 671 w 772"/>
                <a:gd name="T61" fmla="*/ 3266 h 3266"/>
                <a:gd name="T62" fmla="*/ 692 w 772"/>
                <a:gd name="T63" fmla="*/ 3156 h 3266"/>
                <a:gd name="T64" fmla="*/ 692 w 772"/>
                <a:gd name="T65" fmla="*/ 315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800"/>
            </a:p>
          </p:txBody>
        </p:sp>
        <p:sp>
          <p:nvSpPr>
            <p:cNvPr id="117799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692 w 772"/>
                <a:gd name="T1" fmla="*/ 3156 h 3266"/>
                <a:gd name="T2" fmla="*/ 380 w 772"/>
                <a:gd name="T3" fmla="*/ 2945 h 3266"/>
                <a:gd name="T4" fmla="*/ 319 w 772"/>
                <a:gd name="T5" fmla="*/ 2783 h 3266"/>
                <a:gd name="T6" fmla="*/ 371 w 772"/>
                <a:gd name="T7" fmla="*/ 2542 h 3266"/>
                <a:gd name="T8" fmla="*/ 591 w 772"/>
                <a:gd name="T9" fmla="*/ 2251 h 3266"/>
                <a:gd name="T10" fmla="*/ 641 w 772"/>
                <a:gd name="T11" fmla="*/ 2070 h 3266"/>
                <a:gd name="T12" fmla="*/ 591 w 772"/>
                <a:gd name="T13" fmla="*/ 1948 h 3266"/>
                <a:gd name="T14" fmla="*/ 401 w 772"/>
                <a:gd name="T15" fmla="*/ 1859 h 3266"/>
                <a:gd name="T16" fmla="*/ 361 w 772"/>
                <a:gd name="T17" fmla="*/ 1747 h 3266"/>
                <a:gd name="T18" fmla="*/ 430 w 772"/>
                <a:gd name="T19" fmla="*/ 1587 h 3266"/>
                <a:gd name="T20" fmla="*/ 741 w 772"/>
                <a:gd name="T21" fmla="*/ 1156 h 3266"/>
                <a:gd name="T22" fmla="*/ 772 w 772"/>
                <a:gd name="T23" fmla="*/ 945 h 3266"/>
                <a:gd name="T24" fmla="*/ 692 w 772"/>
                <a:gd name="T25" fmla="*/ 713 h 3266"/>
                <a:gd name="T26" fmla="*/ 430 w 772"/>
                <a:gd name="T27" fmla="*/ 603 h 3266"/>
                <a:gd name="T28" fmla="*/ 200 w 772"/>
                <a:gd name="T29" fmla="*/ 422 h 3266"/>
                <a:gd name="T30" fmla="*/ 0 w 772"/>
                <a:gd name="T31" fmla="*/ 0 h 3266"/>
                <a:gd name="T32" fmla="*/ 29 w 772"/>
                <a:gd name="T33" fmla="*/ 382 h 3266"/>
                <a:gd name="T34" fmla="*/ 179 w 772"/>
                <a:gd name="T35" fmla="*/ 612 h 3266"/>
                <a:gd name="T36" fmla="*/ 380 w 772"/>
                <a:gd name="T37" fmla="*/ 753 h 3266"/>
                <a:gd name="T38" fmla="*/ 601 w 772"/>
                <a:gd name="T39" fmla="*/ 833 h 3266"/>
                <a:gd name="T40" fmla="*/ 612 w 772"/>
                <a:gd name="T41" fmla="*/ 1044 h 3266"/>
                <a:gd name="T42" fmla="*/ 500 w 772"/>
                <a:gd name="T43" fmla="*/ 1266 h 3266"/>
                <a:gd name="T44" fmla="*/ 240 w 772"/>
                <a:gd name="T45" fmla="*/ 1658 h 3266"/>
                <a:gd name="T46" fmla="*/ 230 w 772"/>
                <a:gd name="T47" fmla="*/ 1909 h 3266"/>
                <a:gd name="T48" fmla="*/ 471 w 772"/>
                <a:gd name="T49" fmla="*/ 2049 h 3266"/>
                <a:gd name="T50" fmla="*/ 460 w 772"/>
                <a:gd name="T51" fmla="*/ 2180 h 3266"/>
                <a:gd name="T52" fmla="*/ 249 w 772"/>
                <a:gd name="T53" fmla="*/ 2452 h 3266"/>
                <a:gd name="T54" fmla="*/ 160 w 772"/>
                <a:gd name="T55" fmla="*/ 2713 h 3266"/>
                <a:gd name="T56" fmla="*/ 240 w 772"/>
                <a:gd name="T57" fmla="*/ 2994 h 3266"/>
                <a:gd name="T58" fmla="*/ 430 w 772"/>
                <a:gd name="T59" fmla="*/ 3144 h 3266"/>
                <a:gd name="T60" fmla="*/ 671 w 772"/>
                <a:gd name="T61" fmla="*/ 3266 h 3266"/>
                <a:gd name="T62" fmla="*/ 692 w 772"/>
                <a:gd name="T63" fmla="*/ 3156 h 3266"/>
                <a:gd name="T64" fmla="*/ 692 w 772"/>
                <a:gd name="T65" fmla="*/ 315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1800"/>
            </a:p>
          </p:txBody>
        </p:sp>
      </p:grpSp>
      <p:grpSp>
        <p:nvGrpSpPr>
          <p:cNvPr id="117800" name="Group 40"/>
          <p:cNvGrpSpPr>
            <a:grpSpLocks/>
          </p:cNvGrpSpPr>
          <p:nvPr/>
        </p:nvGrpSpPr>
        <p:grpSpPr bwMode="auto">
          <a:xfrm>
            <a:off x="9757833" y="90488"/>
            <a:ext cx="2844800" cy="1911350"/>
            <a:chOff x="4610" y="57"/>
            <a:chExt cx="1344" cy="1204"/>
          </a:xfrm>
        </p:grpSpPr>
        <p:grpSp>
          <p:nvGrpSpPr>
            <p:cNvPr id="117801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117802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123 w 245"/>
                  <a:gd name="T1" fmla="*/ 9 h 806"/>
                  <a:gd name="T2" fmla="*/ 131 w 245"/>
                  <a:gd name="T3" fmla="*/ 342 h 806"/>
                  <a:gd name="T4" fmla="*/ 0 w 245"/>
                  <a:gd name="T5" fmla="*/ 806 h 806"/>
                  <a:gd name="T6" fmla="*/ 79 w 245"/>
                  <a:gd name="T7" fmla="*/ 789 h 806"/>
                  <a:gd name="T8" fmla="*/ 218 w 245"/>
                  <a:gd name="T9" fmla="*/ 376 h 806"/>
                  <a:gd name="T10" fmla="*/ 245 w 245"/>
                  <a:gd name="T11" fmla="*/ 0 h 806"/>
                  <a:gd name="T12" fmla="*/ 123 w 245"/>
                  <a:gd name="T13" fmla="*/ 9 h 806"/>
                  <a:gd name="T14" fmla="*/ 123 w 245"/>
                  <a:gd name="T15" fmla="*/ 9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1800"/>
              </a:p>
            </p:txBody>
          </p:sp>
          <p:grpSp>
            <p:nvGrpSpPr>
              <p:cNvPr id="117803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117804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298 w 604"/>
                    <a:gd name="T3" fmla="*/ 184 h 349"/>
                    <a:gd name="T4" fmla="*/ 500 w 604"/>
                    <a:gd name="T5" fmla="*/ 349 h 349"/>
                    <a:gd name="T6" fmla="*/ 604 w 604"/>
                    <a:gd name="T7" fmla="*/ 140 h 349"/>
                    <a:gd name="T8" fmla="*/ 359 w 604"/>
                    <a:gd name="T9" fmla="*/ 9 h 349"/>
                    <a:gd name="T10" fmla="*/ 464 w 604"/>
                    <a:gd name="T11" fmla="*/ 184 h 349"/>
                    <a:gd name="T12" fmla="*/ 131 w 604"/>
                    <a:gd name="T13" fmla="*/ 17 h 349"/>
                    <a:gd name="T14" fmla="*/ 0 w 604"/>
                    <a:gd name="T15" fmla="*/ 0 h 349"/>
                    <a:gd name="T16" fmla="*/ 0 w 604"/>
                    <a:gd name="T17" fmla="*/ 0 h 3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  <p:sp>
              <p:nvSpPr>
                <p:cNvPr id="117805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>
                    <a:gd name="T0" fmla="*/ 741 w 1064"/>
                    <a:gd name="T1" fmla="*/ 129 h 1230"/>
                    <a:gd name="T2" fmla="*/ 485 w 1064"/>
                    <a:gd name="T3" fmla="*/ 352 h 1230"/>
                    <a:gd name="T4" fmla="*/ 163 w 1064"/>
                    <a:gd name="T5" fmla="*/ 762 h 1230"/>
                    <a:gd name="T6" fmla="*/ 0 w 1064"/>
                    <a:gd name="T7" fmla="*/ 1101 h 1230"/>
                    <a:gd name="T8" fmla="*/ 59 w 1064"/>
                    <a:gd name="T9" fmla="*/ 1230 h 1230"/>
                    <a:gd name="T10" fmla="*/ 262 w 1064"/>
                    <a:gd name="T11" fmla="*/ 1201 h 1230"/>
                    <a:gd name="T12" fmla="*/ 578 w 1064"/>
                    <a:gd name="T13" fmla="*/ 914 h 1230"/>
                    <a:gd name="T14" fmla="*/ 876 w 1064"/>
                    <a:gd name="T15" fmla="*/ 534 h 1230"/>
                    <a:gd name="T16" fmla="*/ 1034 w 1064"/>
                    <a:gd name="T17" fmla="*/ 270 h 1230"/>
                    <a:gd name="T18" fmla="*/ 1064 w 1064"/>
                    <a:gd name="T19" fmla="*/ 84 h 1230"/>
                    <a:gd name="T20" fmla="*/ 977 w 1064"/>
                    <a:gd name="T21" fmla="*/ 0 h 1230"/>
                    <a:gd name="T22" fmla="*/ 836 w 1064"/>
                    <a:gd name="T23" fmla="*/ 65 h 1230"/>
                    <a:gd name="T24" fmla="*/ 969 w 1064"/>
                    <a:gd name="T25" fmla="*/ 107 h 1230"/>
                    <a:gd name="T26" fmla="*/ 876 w 1064"/>
                    <a:gd name="T27" fmla="*/ 352 h 1230"/>
                    <a:gd name="T28" fmla="*/ 690 w 1064"/>
                    <a:gd name="T29" fmla="*/ 656 h 1230"/>
                    <a:gd name="T30" fmla="*/ 350 w 1064"/>
                    <a:gd name="T31" fmla="*/ 1008 h 1230"/>
                    <a:gd name="T32" fmla="*/ 116 w 1064"/>
                    <a:gd name="T33" fmla="*/ 1114 h 1230"/>
                    <a:gd name="T34" fmla="*/ 135 w 1064"/>
                    <a:gd name="T35" fmla="*/ 943 h 1230"/>
                    <a:gd name="T36" fmla="*/ 437 w 1064"/>
                    <a:gd name="T37" fmla="*/ 504 h 1230"/>
                    <a:gd name="T38" fmla="*/ 831 w 1064"/>
                    <a:gd name="T39" fmla="*/ 118 h 1230"/>
                    <a:gd name="T40" fmla="*/ 741 w 1064"/>
                    <a:gd name="T41" fmla="*/ 129 h 1230"/>
                    <a:gd name="T42" fmla="*/ 741 w 1064"/>
                    <a:gd name="T43" fmla="*/ 129 h 1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  <p:sp>
              <p:nvSpPr>
                <p:cNvPr id="117806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>
                    <a:gd name="T0" fmla="*/ 1941 w 2002"/>
                    <a:gd name="T1" fmla="*/ 0 h 2521"/>
                    <a:gd name="T2" fmla="*/ 0 w 2002"/>
                    <a:gd name="T3" fmla="*/ 2521 h 2521"/>
                    <a:gd name="T4" fmla="*/ 192 w 2002"/>
                    <a:gd name="T5" fmla="*/ 2450 h 2521"/>
                    <a:gd name="T6" fmla="*/ 2002 w 2002"/>
                    <a:gd name="T7" fmla="*/ 61 h 2521"/>
                    <a:gd name="T8" fmla="*/ 1941 w 2002"/>
                    <a:gd name="T9" fmla="*/ 0 h 2521"/>
                    <a:gd name="T10" fmla="*/ 1941 w 2002"/>
                    <a:gd name="T11" fmla="*/ 0 h 2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  <p:sp>
              <p:nvSpPr>
                <p:cNvPr id="117807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95 w 3007"/>
                    <a:gd name="T1" fmla="*/ 2844 h 3771"/>
                    <a:gd name="T2" fmla="*/ 394 w 3007"/>
                    <a:gd name="T3" fmla="*/ 2834 h 3771"/>
                    <a:gd name="T4" fmla="*/ 821 w 3007"/>
                    <a:gd name="T5" fmla="*/ 3009 h 3771"/>
                    <a:gd name="T6" fmla="*/ 681 w 3007"/>
                    <a:gd name="T7" fmla="*/ 2817 h 3771"/>
                    <a:gd name="T8" fmla="*/ 367 w 3007"/>
                    <a:gd name="T9" fmla="*/ 2703 h 3771"/>
                    <a:gd name="T10" fmla="*/ 637 w 3007"/>
                    <a:gd name="T11" fmla="*/ 2720 h 3771"/>
                    <a:gd name="T12" fmla="*/ 979 w 3007"/>
                    <a:gd name="T13" fmla="*/ 2870 h 3771"/>
                    <a:gd name="T14" fmla="*/ 2859 w 3007"/>
                    <a:gd name="T15" fmla="*/ 420 h 3771"/>
                    <a:gd name="T16" fmla="*/ 2578 w 3007"/>
                    <a:gd name="T17" fmla="*/ 148 h 3771"/>
                    <a:gd name="T18" fmla="*/ 2308 w 3007"/>
                    <a:gd name="T19" fmla="*/ 0 h 3771"/>
                    <a:gd name="T20" fmla="*/ 2692 w 3007"/>
                    <a:gd name="T21" fmla="*/ 78 h 3771"/>
                    <a:gd name="T22" fmla="*/ 3007 w 3007"/>
                    <a:gd name="T23" fmla="*/ 428 h 3771"/>
                    <a:gd name="T24" fmla="*/ 831 w 3007"/>
                    <a:gd name="T25" fmla="*/ 3273 h 3771"/>
                    <a:gd name="T26" fmla="*/ 481 w 3007"/>
                    <a:gd name="T27" fmla="*/ 3412 h 3771"/>
                    <a:gd name="T28" fmla="*/ 105 w 3007"/>
                    <a:gd name="T29" fmla="*/ 3771 h 3771"/>
                    <a:gd name="T30" fmla="*/ 0 w 3007"/>
                    <a:gd name="T31" fmla="*/ 3667 h 3771"/>
                    <a:gd name="T32" fmla="*/ 131 w 3007"/>
                    <a:gd name="T33" fmla="*/ 3631 h 3771"/>
                    <a:gd name="T34" fmla="*/ 376 w 3007"/>
                    <a:gd name="T35" fmla="*/ 3385 h 3771"/>
                    <a:gd name="T36" fmla="*/ 165 w 3007"/>
                    <a:gd name="T37" fmla="*/ 3273 h 3771"/>
                    <a:gd name="T38" fmla="*/ 165 w 3007"/>
                    <a:gd name="T39" fmla="*/ 3176 h 3771"/>
                    <a:gd name="T40" fmla="*/ 411 w 3007"/>
                    <a:gd name="T41" fmla="*/ 3298 h 3771"/>
                    <a:gd name="T42" fmla="*/ 411 w 3007"/>
                    <a:gd name="T43" fmla="*/ 3186 h 3771"/>
                    <a:gd name="T44" fmla="*/ 603 w 3007"/>
                    <a:gd name="T45" fmla="*/ 3220 h 3771"/>
                    <a:gd name="T46" fmla="*/ 428 w 3007"/>
                    <a:gd name="T47" fmla="*/ 3079 h 3771"/>
                    <a:gd name="T48" fmla="*/ 629 w 3007"/>
                    <a:gd name="T49" fmla="*/ 3062 h 3771"/>
                    <a:gd name="T50" fmla="*/ 95 w 3007"/>
                    <a:gd name="T51" fmla="*/ 2844 h 3771"/>
                    <a:gd name="T52" fmla="*/ 95 w 3007"/>
                    <a:gd name="T53" fmla="*/ 2844 h 37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  <p:sp>
              <p:nvSpPr>
                <p:cNvPr id="117808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>
                    <a:gd name="T0" fmla="*/ 0 w 673"/>
                    <a:gd name="T1" fmla="*/ 80 h 342"/>
                    <a:gd name="T2" fmla="*/ 255 w 673"/>
                    <a:gd name="T3" fmla="*/ 106 h 342"/>
                    <a:gd name="T4" fmla="*/ 639 w 673"/>
                    <a:gd name="T5" fmla="*/ 342 h 342"/>
                    <a:gd name="T6" fmla="*/ 673 w 673"/>
                    <a:gd name="T7" fmla="*/ 289 h 342"/>
                    <a:gd name="T8" fmla="*/ 447 w 673"/>
                    <a:gd name="T9" fmla="*/ 114 h 342"/>
                    <a:gd name="T10" fmla="*/ 26 w 673"/>
                    <a:gd name="T11" fmla="*/ 0 h 342"/>
                    <a:gd name="T12" fmla="*/ 0 w 673"/>
                    <a:gd name="T13" fmla="*/ 80 h 342"/>
                    <a:gd name="T14" fmla="*/ 0 w 673"/>
                    <a:gd name="T15" fmla="*/ 80 h 3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  <p:sp>
              <p:nvSpPr>
                <p:cNvPr id="117809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>
                    <a:gd name="T0" fmla="*/ 0 w 716"/>
                    <a:gd name="T1" fmla="*/ 78 h 403"/>
                    <a:gd name="T2" fmla="*/ 340 w 716"/>
                    <a:gd name="T3" fmla="*/ 148 h 403"/>
                    <a:gd name="T4" fmla="*/ 638 w 716"/>
                    <a:gd name="T5" fmla="*/ 403 h 403"/>
                    <a:gd name="T6" fmla="*/ 716 w 716"/>
                    <a:gd name="T7" fmla="*/ 296 h 403"/>
                    <a:gd name="T8" fmla="*/ 420 w 716"/>
                    <a:gd name="T9" fmla="*/ 114 h 403"/>
                    <a:gd name="T10" fmla="*/ 70 w 716"/>
                    <a:gd name="T11" fmla="*/ 0 h 403"/>
                    <a:gd name="T12" fmla="*/ 0 w 716"/>
                    <a:gd name="T13" fmla="*/ 78 h 403"/>
                    <a:gd name="T14" fmla="*/ 0 w 716"/>
                    <a:gd name="T15" fmla="*/ 78 h 4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  <p:sp>
              <p:nvSpPr>
                <p:cNvPr id="117810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78 h 411"/>
                    <a:gd name="T2" fmla="*/ 316 w 717"/>
                    <a:gd name="T3" fmla="*/ 139 h 411"/>
                    <a:gd name="T4" fmla="*/ 649 w 717"/>
                    <a:gd name="T5" fmla="*/ 411 h 411"/>
                    <a:gd name="T6" fmla="*/ 717 w 717"/>
                    <a:gd name="T7" fmla="*/ 314 h 411"/>
                    <a:gd name="T8" fmla="*/ 394 w 717"/>
                    <a:gd name="T9" fmla="*/ 87 h 411"/>
                    <a:gd name="T10" fmla="*/ 54 w 717"/>
                    <a:gd name="T11" fmla="*/ 0 h 411"/>
                    <a:gd name="T12" fmla="*/ 0 w 717"/>
                    <a:gd name="T13" fmla="*/ 78 h 411"/>
                    <a:gd name="T14" fmla="*/ 0 w 717"/>
                    <a:gd name="T15" fmla="*/ 78 h 4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  <p:sp>
              <p:nvSpPr>
                <p:cNvPr id="117811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>
                    <a:gd name="T0" fmla="*/ 0 w 709"/>
                    <a:gd name="T1" fmla="*/ 88 h 386"/>
                    <a:gd name="T2" fmla="*/ 272 w 709"/>
                    <a:gd name="T3" fmla="*/ 131 h 386"/>
                    <a:gd name="T4" fmla="*/ 665 w 709"/>
                    <a:gd name="T5" fmla="*/ 386 h 386"/>
                    <a:gd name="T6" fmla="*/ 709 w 709"/>
                    <a:gd name="T7" fmla="*/ 308 h 386"/>
                    <a:gd name="T8" fmla="*/ 306 w 709"/>
                    <a:gd name="T9" fmla="*/ 53 h 386"/>
                    <a:gd name="T10" fmla="*/ 43 w 709"/>
                    <a:gd name="T11" fmla="*/ 0 h 386"/>
                    <a:gd name="T12" fmla="*/ 0 w 709"/>
                    <a:gd name="T13" fmla="*/ 88 h 386"/>
                    <a:gd name="T14" fmla="*/ 0 w 709"/>
                    <a:gd name="T15" fmla="*/ 88 h 3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 sz="1800"/>
                </a:p>
              </p:txBody>
            </p:sp>
          </p:grpSp>
        </p:grpSp>
        <p:sp>
          <p:nvSpPr>
            <p:cNvPr id="117812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1800"/>
            </a:p>
          </p:txBody>
        </p:sp>
      </p:grpSp>
    </p:spTree>
    <p:extLst>
      <p:ext uri="{BB962C8B-B14F-4D97-AF65-F5344CB8AC3E}">
        <p14:creationId xmlns:p14="http://schemas.microsoft.com/office/powerpoint/2010/main" val="4064365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slow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F7E55-CCA4-4B02-8DCD-95A26D8901D0}" type="datetimeFigureOut">
              <a:rPr lang="ru-RU" smtClean="0"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BAFDEA-9F6E-41C8-B896-6F5A9EFAA8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058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0" y="0"/>
            <a:ext cx="11582400" cy="4876800"/>
            <a:chOff x="0" y="0"/>
            <a:chExt cx="5472" cy="3072"/>
          </a:xfrm>
        </p:grpSpPr>
        <p:sp>
          <p:nvSpPr>
            <p:cNvPr id="410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eaLnBrk="1" hangingPunct="1">
                <a:defRPr/>
              </a:pPr>
              <a:endParaRPr lang="ru-RU" altLang="ru-RU" sz="2400" b="0" smtClean="0"/>
            </a:p>
          </p:txBody>
        </p:sp>
        <p:grpSp>
          <p:nvGrpSpPr>
            <p:cNvPr id="3082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4107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 b="1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algn="ctr" eaLnBrk="1" hangingPunct="1">
                  <a:defRPr/>
                </a:pPr>
                <a:endParaRPr lang="ru-RU" altLang="ru-RU" sz="2400" b="0" smtClean="0"/>
              </a:p>
            </p:txBody>
          </p:sp>
          <p:sp>
            <p:nvSpPr>
              <p:cNvPr id="3084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 sz="1800"/>
              </a:p>
            </p:txBody>
          </p:sp>
        </p:grpSp>
      </p:grpSp>
      <p:sp>
        <p:nvSpPr>
          <p:cNvPr id="307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277813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07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19200" y="1600201"/>
            <a:ext cx="103632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3005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19200" y="6251575"/>
            <a:ext cx="264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3005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70400" y="6248400"/>
            <a:ext cx="3962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3005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042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Arial" panose="020B0604020202020204" pitchFamily="34" charset="0"/>
              </a:defRPr>
            </a:lvl1pPr>
          </a:lstStyle>
          <a:p>
            <a:fld id="{C81B332C-A446-41FE-86F2-E3F0342A9835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3080" name="Line 12"/>
          <p:cNvSpPr>
            <a:spLocks noChangeShapeType="1"/>
          </p:cNvSpPr>
          <p:nvPr/>
        </p:nvSpPr>
        <p:spPr bwMode="auto">
          <a:xfrm>
            <a:off x="0" y="4876800"/>
            <a:ext cx="8128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sz="1800"/>
          </a:p>
        </p:txBody>
      </p:sp>
    </p:spTree>
    <p:extLst>
      <p:ext uri="{BB962C8B-B14F-4D97-AF65-F5344CB8AC3E}">
        <p14:creationId xmlns:p14="http://schemas.microsoft.com/office/powerpoint/2010/main" val="1446653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 spd="med">
    <p:newsflash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n"/>
        <a:defRPr sz="2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anose="05000000000000000000" pitchFamily="2" charset="2"/>
        <a:buChar char="n"/>
        <a:defRPr sz="23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5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5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7.jpe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7.jpe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4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76401" y="1816101"/>
            <a:ext cx="9363074" cy="4530725"/>
          </a:xfrm>
        </p:spPr>
        <p:txBody>
          <a:bodyPr/>
          <a:lstStyle/>
          <a:p>
            <a:pPr algn="ctr" eaLnBrk="1" hangingPunct="1">
              <a:buNone/>
            </a:pPr>
            <a:r>
              <a:rPr lang="ru-RU" altLang="ru-RU" sz="1800" b="1" dirty="0" smtClean="0">
                <a:latin typeface="Times New Roman" panose="02020603050405020304" pitchFamily="18" charset="0"/>
              </a:rPr>
              <a:t> </a:t>
            </a:r>
          </a:p>
          <a:p>
            <a:pPr algn="ctr" eaLnBrk="1" hangingPunct="1">
              <a:buNone/>
            </a:pPr>
            <a:endParaRPr lang="ru-RU" altLang="ru-RU" sz="1800" b="1" dirty="0">
              <a:latin typeface="Times New Roman" panose="02020603050405020304" pitchFamily="18" charset="0"/>
            </a:endParaRPr>
          </a:p>
          <a:p>
            <a:pPr algn="ctr" eaLnBrk="1" hangingPunct="1">
              <a:lnSpc>
                <a:spcPct val="150000"/>
              </a:lnSpc>
              <a:buNone/>
            </a:pPr>
            <a:r>
              <a:rPr lang="ru-RU" alt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ОТЧЕТ ПО РЕАЛИЗАЦИИ МИНИ-ПРОЕКТА </a:t>
            </a:r>
          </a:p>
          <a:p>
            <a:pPr algn="ctr" eaLnBrk="1" hangingPunct="1">
              <a:lnSpc>
                <a:spcPct val="150000"/>
              </a:lnSpc>
              <a:buNone/>
            </a:pPr>
            <a:r>
              <a:rPr lang="ru-RU" alt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ТЕМА «В ОВОЩНОМ ЦАРСТВЕ, ВО ФРУКТОВОМ ГОСУДАРСТВЕ»</a:t>
            </a:r>
          </a:p>
          <a:p>
            <a:pPr algn="ctr" eaLnBrk="1" hangingPunct="1">
              <a:buNone/>
            </a:pPr>
            <a:endParaRPr lang="ru-RU" altLang="ru-RU" sz="1800" b="1" dirty="0">
              <a:latin typeface="Times New Roman" panose="02020603050405020304" pitchFamily="18" charset="0"/>
            </a:endParaRPr>
          </a:p>
          <a:p>
            <a:pPr algn="ctr" eaLnBrk="1" hangingPunct="1">
              <a:buNone/>
            </a:pPr>
            <a:endParaRPr lang="ru-RU" altLang="ru-RU" sz="1800" b="1" dirty="0" smtClean="0">
              <a:latin typeface="Times New Roman" panose="02020603050405020304" pitchFamily="18" charset="0"/>
            </a:endParaRPr>
          </a:p>
          <a:p>
            <a:pPr algn="r" eaLnBrk="1" hangingPunct="1">
              <a:buNone/>
            </a:pPr>
            <a:r>
              <a:rPr lang="ru-RU" alt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МЕРОПРИЯТИЕ: </a:t>
            </a:r>
            <a:r>
              <a:rPr lang="ru-RU" altLang="ru-RU" sz="2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«Калейдоскоп историй: придумай и нарисуй» </a:t>
            </a:r>
          </a:p>
          <a:p>
            <a:pPr algn="r" eaLnBrk="1" hangingPunct="1">
              <a:buNone/>
            </a:pPr>
            <a:r>
              <a:rPr lang="ru-RU" altLang="ru-RU" sz="2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(в рамках ДАИ «Панорамы творческих мероприятий для детей, </a:t>
            </a:r>
          </a:p>
          <a:p>
            <a:pPr algn="r" eaLnBrk="1" hangingPunct="1">
              <a:buNone/>
            </a:pPr>
            <a:r>
              <a:rPr lang="ru-RU" altLang="ru-RU" sz="2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посвящённая 100-летию со дня рождения итальянского детского </a:t>
            </a:r>
          </a:p>
          <a:p>
            <a:pPr algn="r" eaLnBrk="1" hangingPunct="1">
              <a:buNone/>
            </a:pPr>
            <a:r>
              <a:rPr lang="ru-RU" altLang="ru-RU" sz="2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</a:rPr>
              <a:t>писателя Джанни Родари) </a:t>
            </a:r>
            <a:endParaRPr lang="ru-RU" altLang="ru-RU" sz="20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1149" y="430214"/>
            <a:ext cx="10144125" cy="1143000"/>
          </a:xfrm>
        </p:spPr>
        <p:txBody>
          <a:bodyPr/>
          <a:lstStyle/>
          <a:p>
            <a:pPr algn="ctr"/>
            <a:r>
              <a:rPr lang="ru-RU" sz="1600" dirty="0" smtClean="0"/>
              <a:t>МУНИЦИПАЛЬНОЕ АВТОНОМНОЕ ДОШКОЛЬНОЕ ОБРАЗОВАТЕЛЬНОЕ УЧРЕЖДЕНИЕ </a:t>
            </a:r>
            <a:br>
              <a:rPr lang="ru-RU" sz="1600" dirty="0" smtClean="0"/>
            </a:br>
            <a:r>
              <a:rPr lang="ru-RU" sz="1600" dirty="0" smtClean="0"/>
              <a:t>ЦЕНТР РАЗВИТИЯ РЕБЕНКА ДЕТСКИЙ САД №103 «РОДНИКИ»</a:t>
            </a:r>
            <a:endParaRPr lang="ru-RU" sz="1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49" y="278764"/>
            <a:ext cx="2546541" cy="1537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2294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33601" y="4311651"/>
            <a:ext cx="9363074" cy="4530725"/>
          </a:xfrm>
        </p:spPr>
        <p:txBody>
          <a:bodyPr/>
          <a:lstStyle/>
          <a:p>
            <a:pPr algn="ctr" eaLnBrk="1" hangingPunct="1">
              <a:buNone/>
            </a:pPr>
            <a:r>
              <a:rPr lang="ru-RU" altLang="ru-RU" sz="1800" b="1" dirty="0" smtClean="0">
                <a:latin typeface="Times New Roman" panose="02020603050405020304" pitchFamily="18" charset="0"/>
              </a:rPr>
              <a:t> </a:t>
            </a:r>
          </a:p>
          <a:p>
            <a:pPr algn="ctr" eaLnBrk="1" hangingPunct="1">
              <a:buNone/>
            </a:pPr>
            <a:endParaRPr lang="ru-RU" altLang="ru-RU" sz="1800" b="1" dirty="0">
              <a:latin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4424" y="1620879"/>
            <a:ext cx="10601325" cy="1280773"/>
          </a:xfrm>
        </p:spPr>
        <p:txBody>
          <a:bodyPr/>
          <a:lstStyle/>
          <a:p>
            <a:r>
              <a:rPr lang="ru-RU" sz="2400" dirty="0" smtClean="0">
                <a:solidFill>
                  <a:srgbClr val="C00000"/>
                </a:solidFill>
              </a:rPr>
              <a:t>Цель проекта: развитие творческих способностей ребенка через использование игровых приемов </a:t>
            </a:r>
            <a:br>
              <a:rPr lang="ru-RU" sz="2400" dirty="0" smtClean="0">
                <a:solidFill>
                  <a:srgbClr val="C00000"/>
                </a:solidFill>
              </a:rPr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000" dirty="0" smtClean="0"/>
              <a:t> </a:t>
            </a:r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810" y="83542"/>
            <a:ext cx="2546541" cy="153733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09824" y="673101"/>
            <a:ext cx="91725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kern="0" dirty="0">
                <a:solidFill>
                  <a:srgbClr val="C00000"/>
                </a:solidFill>
                <a:latin typeface="Times New Roman" panose="02020603050405020304" pitchFamily="18" charset="0"/>
              </a:rPr>
              <a:t>В ОВОЩНОМ ЦАРСТВЕ, ВО </a:t>
            </a:r>
            <a:r>
              <a:rPr lang="ru-RU" altLang="ru-RU" sz="2400" b="1" kern="0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ФРУКТОВОМ ГОСУДАРСТВЕ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14425" y="2544765"/>
            <a:ext cx="1038225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  <a:latin typeface="+mj-lt"/>
              </a:rPr>
              <a:t>Задачи проекта</a:t>
            </a:r>
            <a:r>
              <a:rPr lang="ru-RU" sz="2400" dirty="0" smtClean="0">
                <a:solidFill>
                  <a:srgbClr val="C00000"/>
                </a:solidFill>
                <a:latin typeface="+mj-lt"/>
              </a:rPr>
              <a:t>:</a:t>
            </a:r>
          </a:p>
          <a:p>
            <a:r>
              <a:rPr lang="ru-RU" sz="2000" i="1" dirty="0" smtClean="0">
                <a:latin typeface="+mj-lt"/>
              </a:rPr>
              <a:t>На уровне детей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+mj-lt"/>
              </a:rPr>
              <a:t> формировать </a:t>
            </a:r>
            <a:r>
              <a:rPr lang="ru-RU" sz="2000" dirty="0">
                <a:latin typeface="+mj-lt"/>
              </a:rPr>
              <a:t>приемы творческого мышления: наоборот, агглютинация, гиперболизация, </a:t>
            </a:r>
            <a:r>
              <a:rPr lang="ru-RU" sz="2000" dirty="0" smtClean="0">
                <a:latin typeface="+mj-lt"/>
              </a:rPr>
              <a:t>      литота</a:t>
            </a:r>
            <a:r>
              <a:rPr lang="ru-RU" sz="2000" dirty="0">
                <a:latin typeface="+mj-lt"/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+mj-lt"/>
              </a:rPr>
              <a:t>развивать </a:t>
            </a:r>
            <a:r>
              <a:rPr lang="ru-RU" sz="2000" dirty="0">
                <a:latin typeface="+mj-lt"/>
              </a:rPr>
              <a:t>умение воплощать словесный образ в продуктивной деятельности 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+mj-lt"/>
              </a:rPr>
              <a:t>воспитывать </a:t>
            </a:r>
            <a:r>
              <a:rPr lang="ru-RU" sz="2000" dirty="0">
                <a:latin typeface="+mj-lt"/>
              </a:rPr>
              <a:t>интерес к творчеству Д. Родари, желание  слушать его произведения</a:t>
            </a:r>
          </a:p>
          <a:p>
            <a:r>
              <a:rPr lang="ru-RU" sz="2000" i="1" dirty="0">
                <a:latin typeface="+mj-lt"/>
              </a:rPr>
              <a:t>На уровне </a:t>
            </a:r>
            <a:r>
              <a:rPr lang="ru-RU" sz="2000" i="1" dirty="0" smtClean="0">
                <a:latin typeface="+mj-lt"/>
              </a:rPr>
              <a:t>педагогов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 smtClean="0">
                <a:latin typeface="+mj-lt"/>
              </a:rPr>
              <a:t>овладеть </a:t>
            </a:r>
            <a:r>
              <a:rPr lang="ru-RU" sz="2000" dirty="0">
                <a:latin typeface="+mj-lt"/>
              </a:rPr>
              <a:t>педагогическими приемами развития творческого воображения у </a:t>
            </a:r>
            <a:r>
              <a:rPr lang="ru-RU" sz="2000" dirty="0" smtClean="0">
                <a:latin typeface="+mj-lt"/>
              </a:rPr>
              <a:t>дошкольников</a:t>
            </a:r>
            <a:endParaRPr lang="ru-RU" dirty="0" smtClean="0"/>
          </a:p>
          <a:p>
            <a:endParaRPr lang="ru-RU" sz="2400" dirty="0" smtClean="0">
              <a:solidFill>
                <a:srgbClr val="C00000"/>
              </a:solidFill>
              <a:latin typeface="+mj-lt"/>
            </a:endParaRPr>
          </a:p>
          <a:p>
            <a:r>
              <a:rPr lang="ru-RU" sz="2400" dirty="0" smtClean="0">
                <a:solidFill>
                  <a:srgbClr val="C00000"/>
                </a:solidFill>
                <a:latin typeface="+mj-lt"/>
              </a:rPr>
              <a:t>Игровые  </a:t>
            </a:r>
            <a:r>
              <a:rPr lang="ru-RU" sz="2400" dirty="0">
                <a:solidFill>
                  <a:srgbClr val="C00000"/>
                </a:solidFill>
                <a:latin typeface="+mj-lt"/>
              </a:rPr>
              <a:t>приемы: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+mj-lt"/>
              </a:rPr>
              <a:t>загадка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,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+mj-lt"/>
              </a:rPr>
              <a:t>бином фантазии, выдвижение гипотез «если бы...», путешествие по волшебной дорожке, агглютинация</a:t>
            </a:r>
            <a:endParaRPr lang="ru-RU" sz="2400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350558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640013" y="158751"/>
            <a:ext cx="7283152" cy="777875"/>
          </a:xfrm>
        </p:spPr>
        <p:txBody>
          <a:bodyPr>
            <a:normAutofit/>
          </a:bodyPr>
          <a:lstStyle/>
          <a:p>
            <a:pPr eaLnBrk="1" hangingPunct="1"/>
            <a:r>
              <a:rPr lang="ru-RU" sz="2800" dirty="0" smtClean="0">
                <a:latin typeface="Times New Roman" pitchFamily="18" charset="0"/>
              </a:rPr>
              <a:t>Школа игровых технологий «Персон-Аж»</a:t>
            </a:r>
            <a:endParaRPr lang="ru-RU" sz="2800" dirty="0">
              <a:latin typeface="Times New Roman" pitchFamily="18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703389" y="1989139"/>
            <a:ext cx="8174037" cy="503237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раскрытие творческих способностей ребенка, подготовка к любой творческой 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    деятельности, выбранной им в будущем.</a:t>
            </a:r>
          </a:p>
        </p:txBody>
      </p:sp>
      <p:sp>
        <p:nvSpPr>
          <p:cNvPr id="19460" name="Oval 8"/>
          <p:cNvSpPr>
            <a:spLocks noChangeArrowheads="1"/>
          </p:cNvSpPr>
          <p:nvPr/>
        </p:nvSpPr>
        <p:spPr bwMode="auto">
          <a:xfrm>
            <a:off x="2137737" y="1052514"/>
            <a:ext cx="2484437" cy="720725"/>
          </a:xfrm>
          <a:prstGeom prst="ellipse">
            <a:avLst/>
          </a:prstGeom>
          <a:noFill/>
          <a:ln w="38100" cmpd="dbl" algn="ctr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Созданная педагогом ситуация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19461" name="Oval 8"/>
          <p:cNvSpPr>
            <a:spLocks noChangeArrowheads="1"/>
          </p:cNvSpPr>
          <p:nvPr/>
        </p:nvSpPr>
        <p:spPr bwMode="auto">
          <a:xfrm>
            <a:off x="5017461" y="1052514"/>
            <a:ext cx="2233612" cy="720725"/>
          </a:xfrm>
          <a:prstGeom prst="ellipse">
            <a:avLst/>
          </a:prstGeom>
          <a:noFill/>
          <a:ln w="38100" cmpd="dbl" algn="ctr">
            <a:solidFill>
              <a:srgbClr val="008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Обнаружение способностей</a:t>
            </a:r>
          </a:p>
        </p:txBody>
      </p:sp>
      <p:sp>
        <p:nvSpPr>
          <p:cNvPr id="19462" name="Oval 8"/>
          <p:cNvSpPr>
            <a:spLocks noChangeArrowheads="1"/>
          </p:cNvSpPr>
          <p:nvPr/>
        </p:nvSpPr>
        <p:spPr bwMode="auto">
          <a:xfrm>
            <a:off x="7538411" y="1052514"/>
            <a:ext cx="2305050" cy="719137"/>
          </a:xfrm>
          <a:prstGeom prst="ellipse">
            <a:avLst/>
          </a:prstGeom>
          <a:noFill/>
          <a:ln w="38100" cmpd="dbl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Необходимость использования способностей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itchFamily="34" charset="0"/>
              <a:ea typeface="+mn-ea"/>
              <a:cs typeface="+mn-cs"/>
            </a:endParaRPr>
          </a:p>
        </p:txBody>
      </p:sp>
      <p:sp>
        <p:nvSpPr>
          <p:cNvPr id="19463" name="Line 7"/>
          <p:cNvSpPr>
            <a:spLocks noChangeShapeType="1"/>
          </p:cNvSpPr>
          <p:nvPr/>
        </p:nvSpPr>
        <p:spPr bwMode="auto">
          <a:xfrm>
            <a:off x="4224339" y="1412875"/>
            <a:ext cx="287337" cy="0"/>
          </a:xfrm>
          <a:prstGeom prst="line">
            <a:avLst/>
          </a:prstGeom>
          <a:noFill/>
          <a:ln w="38100" cmpd="dbl">
            <a:solidFill>
              <a:schemeClr val="bg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9464" name="Line 8"/>
          <p:cNvSpPr>
            <a:spLocks noChangeShapeType="1"/>
          </p:cNvSpPr>
          <p:nvPr/>
        </p:nvSpPr>
        <p:spPr bwMode="auto">
          <a:xfrm>
            <a:off x="6816725" y="1412875"/>
            <a:ext cx="287338" cy="0"/>
          </a:xfrm>
          <a:prstGeom prst="line">
            <a:avLst/>
          </a:prstGeom>
          <a:noFill/>
          <a:ln w="38100" cmpd="dbl">
            <a:solidFill>
              <a:schemeClr val="bg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1739901" y="2611881"/>
            <a:ext cx="5836155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Модуль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: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70000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 овощном царстве, во фруктовом государстве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SzPct val="70000"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9471" name="Picture 15" descr="j0428071[1]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3389" y="188913"/>
            <a:ext cx="936625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64540" y="2495425"/>
            <a:ext cx="3031989" cy="4045566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7737" y="3424141"/>
            <a:ext cx="4151011" cy="3116850"/>
          </a:xfrm>
          <a:prstGeom prst="rect">
            <a:avLst/>
          </a:prstGeom>
          <a:ln w="19050">
            <a:solidFill>
              <a:schemeClr val="accent3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9061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5" name="WordArt 7"/>
          <p:cNvSpPr>
            <a:spLocks noChangeArrowheads="1" noChangeShapeType="1" noTextEdit="1"/>
          </p:cNvSpPr>
          <p:nvPr/>
        </p:nvSpPr>
        <p:spPr bwMode="auto">
          <a:xfrm>
            <a:off x="3000376" y="476251"/>
            <a:ext cx="5903913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0" cap="none" spc="0" normalizeH="0" baseline="0" noProof="0" dirty="0" smtClean="0">
                <a:ln w="19050">
                  <a:solidFill>
                    <a:srgbClr val="00005C"/>
                  </a:solidFill>
                  <a:round/>
                  <a:headEnd/>
                  <a:tailE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uLnTx/>
                <a:uFillTx/>
                <a:latin typeface="Monotype Corsiva" panose="03010101010201010101" pitchFamily="66" charset="0"/>
                <a:ea typeface="+mn-ea"/>
                <a:cs typeface="+mn-cs"/>
              </a:rPr>
              <a:t>Необычное животное"</a:t>
            </a:r>
            <a:endParaRPr kumimoji="0" lang="ru-RU" sz="2000" b="1" i="0" u="none" strike="noStrike" kern="10" cap="none" spc="0" normalizeH="0" baseline="0" noProof="0" dirty="0">
              <a:ln w="19050">
                <a:solidFill>
                  <a:srgbClr val="00005C"/>
                </a:solidFill>
                <a:round/>
                <a:headEnd/>
                <a:tailEnd/>
              </a:ln>
              <a:solidFill>
                <a:srgbClr val="CCFFCC"/>
              </a:solidFill>
              <a:effectLst>
                <a:outerShdw dist="35921" dir="2700000" algn="ctr" rotWithShape="0">
                  <a:srgbClr val="990000"/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95755" y="1196976"/>
            <a:ext cx="97067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i="1" dirty="0" smtClean="0">
                <a:solidFill>
                  <a:srgbClr val="C00000"/>
                </a:solidFill>
              </a:rPr>
              <a:t>Алгоритм создания: </a:t>
            </a:r>
            <a:r>
              <a:rPr lang="ru-RU" dirty="0" smtClean="0"/>
              <a:t>педагог знакомит детей с волшебником, который все может разделить на части и объединить в произвольном порядке. Однажды он побывал в зоопарке и вот что из этого получилось. Ему понравилось туловище медведя: овальное, крупное; большая круглая голова лягушки, хвост разноцветный, как у павлина. Дети рисуют у себя на листочках. Далее педагог предлагает придумать глаза, уши, другие части тела, назвать животное и рассказать о нем.</a:t>
            </a:r>
          </a:p>
          <a:p>
            <a:pPr algn="just"/>
            <a:endParaRPr lang="ru-RU" dirty="0"/>
          </a:p>
          <a:p>
            <a:pPr algn="just"/>
            <a:r>
              <a:rPr lang="ru-RU" sz="1600" i="1" dirty="0" smtClean="0">
                <a:solidFill>
                  <a:srgbClr val="C00000"/>
                </a:solidFill>
              </a:rPr>
              <a:t>Пример.</a:t>
            </a:r>
            <a:r>
              <a:rPr lang="ru-RU" sz="1600" dirty="0" smtClean="0"/>
              <a:t> Мое животное зовут Фунтик –Тантик, у него красное овальное туловище как у спелого яблока, его далеко видно, но Фунтик не боится врагов, так как его тело покрыто большими колючками, как у ежика. Фунтик-Тантик может свернуться клубком, спрятать голову и хвост, а может вырастить колючки. У него большая зеленая голова, большой рот, как у лягушки. Тантик громко кричит, а еще весело улыбается во весь рот. Глаза и уши у него наверху, поэтому он прекрасно видит и слышит. Посередине маленькая антенна, чтобы слышать и видеть со всех сторон. Хвост у Фунтика большой и разноцветный, он им гордится и бережет. Фунтик любит ягоды и сладкие фрукты, он  живет в саду под высокой яблоней. Фунтик ни от кого не прячется, к нему приходит много гостей, он всем улыбается и угощает чаем с яблочным вареньем.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                                                                                                                        (Саша)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17403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5" name="WordArt 7"/>
          <p:cNvSpPr>
            <a:spLocks noChangeArrowheads="1" noChangeShapeType="1" noTextEdit="1"/>
          </p:cNvSpPr>
          <p:nvPr/>
        </p:nvSpPr>
        <p:spPr bwMode="auto">
          <a:xfrm>
            <a:off x="3000376" y="476251"/>
            <a:ext cx="5903913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0" cap="none" spc="0" normalizeH="0" baseline="0" noProof="0" dirty="0" smtClean="0">
                <a:ln w="19050">
                  <a:solidFill>
                    <a:srgbClr val="00005C"/>
                  </a:solidFill>
                  <a:round/>
                  <a:headEnd/>
                  <a:tailE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uLnTx/>
                <a:uFillTx/>
                <a:latin typeface="Monotype Corsiva" panose="03010101010201010101" pitchFamily="66" charset="0"/>
                <a:ea typeface="+mn-ea"/>
                <a:cs typeface="+mn-cs"/>
              </a:rPr>
              <a:t>Необычное животное"</a:t>
            </a:r>
            <a:endParaRPr kumimoji="0" lang="ru-RU" sz="2000" b="1" i="0" u="none" strike="noStrike" kern="10" cap="none" spc="0" normalizeH="0" baseline="0" noProof="0" dirty="0">
              <a:ln w="19050">
                <a:solidFill>
                  <a:srgbClr val="00005C"/>
                </a:solidFill>
                <a:round/>
                <a:headEnd/>
                <a:tailEnd/>
              </a:ln>
              <a:solidFill>
                <a:srgbClr val="CCFFCC"/>
              </a:solidFill>
              <a:effectLst>
                <a:outerShdw dist="35921" dir="2700000" algn="ctr" rotWithShape="0">
                  <a:srgbClr val="990000"/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959205" y="1211328"/>
            <a:ext cx="3580343" cy="475744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1760605" y="1188492"/>
            <a:ext cx="3580342" cy="4803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2761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5" name="WordArt 7"/>
          <p:cNvSpPr>
            <a:spLocks noChangeArrowheads="1" noChangeShapeType="1" noTextEdit="1"/>
          </p:cNvSpPr>
          <p:nvPr/>
        </p:nvSpPr>
        <p:spPr bwMode="auto">
          <a:xfrm>
            <a:off x="3000376" y="476251"/>
            <a:ext cx="5903913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kern="10" dirty="0" smtClean="0">
                <a:ln w="19050">
                  <a:solidFill>
                    <a:srgbClr val="00005C"/>
                  </a:solidFill>
                  <a:round/>
                  <a:headEnd/>
                  <a:tailE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 panose="03010101010201010101" pitchFamily="66" charset="0"/>
              </a:rPr>
              <a:t>Необычное животное"</a:t>
            </a:r>
            <a:endParaRPr lang="ru-RU" sz="2000" b="1" kern="10" dirty="0">
              <a:ln w="19050">
                <a:solidFill>
                  <a:srgbClr val="00005C"/>
                </a:solidFill>
                <a:round/>
                <a:headEnd/>
                <a:tailEnd/>
              </a:ln>
              <a:solidFill>
                <a:srgbClr val="CCFF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170950" y="1056299"/>
            <a:ext cx="3687740" cy="48911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1416648" y="643271"/>
            <a:ext cx="4190156" cy="571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0691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60" name="WordArt 8"/>
          <p:cNvSpPr>
            <a:spLocks noChangeArrowheads="1" noChangeShapeType="1" noTextEdit="1"/>
          </p:cNvSpPr>
          <p:nvPr/>
        </p:nvSpPr>
        <p:spPr bwMode="auto">
          <a:xfrm>
            <a:off x="3216275" y="260350"/>
            <a:ext cx="5329238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0" cap="none" spc="0" normalizeH="0" baseline="0" noProof="0">
                <a:ln w="19050">
                  <a:solidFill>
                    <a:srgbClr val="00005C"/>
                  </a:solidFill>
                  <a:round/>
                  <a:headEnd/>
                  <a:tailE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uLnTx/>
                <a:uFillTx/>
                <a:latin typeface="Monotype Corsiva" panose="03010101010201010101" pitchFamily="66" charset="0"/>
                <a:ea typeface="+mn-ea"/>
                <a:cs typeface="+mn-cs"/>
              </a:rPr>
              <a:t>"Арбузный город"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314648" y="909638"/>
            <a:ext cx="94956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i="1" dirty="0" smtClean="0">
                <a:solidFill>
                  <a:srgbClr val="C00000"/>
                </a:solidFill>
              </a:rPr>
              <a:t>Алгоритм работы</a:t>
            </a:r>
            <a:r>
              <a:rPr lang="ru-RU" dirty="0" smtClean="0"/>
              <a:t>: педагог  знакомит детей со стихами о  путешествиях Джованнино по прозванию Бездельник в различные страны (бумажную, мыльную, резиновую и др.). Интересуется, какие еще могут быть необычные страны. А что,  если нам отправиться в страну, в которой все из арбузов. Что может увидеть Джованнино в такой стране?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14648" y="2386966"/>
            <a:ext cx="9587814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Пример.</a:t>
            </a:r>
            <a:r>
              <a:rPr kumimoji="0" lang="ru-RU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</a:t>
            </a:r>
            <a:r>
              <a:rPr kumimoji="0" lang="ru-RU" sz="1600" b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Джованнино</a:t>
            </a:r>
            <a:r>
              <a:rPr kumimoji="0" lang="ru-RU" sz="1600" b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Бездельник</a:t>
            </a:r>
            <a:r>
              <a:rPr kumimoji="0" lang="ru-RU" sz="1600" b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очень любит путешествовать. Однажды он летал на воздушном шаре и рассматривал сверху землю, вдруг шар стал резко снижаться и падать. Когда Джованнино вывалился из корзины, он испугался, что разобьется, но нет, он попал</a:t>
            </a:r>
            <a:r>
              <a:rPr kumimoji="0" lang="ru-RU" sz="1600" b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во что-то мягкое, красное и сочное. Это была большая клумба с красными цветами. Джованнино посмотрел </a:t>
            </a:r>
            <a:r>
              <a:rPr lang="ru-RU" sz="1600" kern="0" dirty="0" smtClean="0">
                <a:solidFill>
                  <a:srgbClr val="000000"/>
                </a:solidFill>
              </a:rPr>
              <a:t>н</a:t>
            </a:r>
            <a:r>
              <a:rPr lang="ru-RU" sz="1600" kern="0" noProof="0" dirty="0" smtClean="0">
                <a:solidFill>
                  <a:srgbClr val="000000"/>
                </a:solidFill>
              </a:rPr>
              <a:t>аправо и налево</a:t>
            </a:r>
            <a:r>
              <a:rPr kumimoji="0" lang="ru-RU" sz="1600" b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и обнаружил, что вокруг него все зеленое в черную полосочку: и дома, и деревья, и машины, и даже люди и кошки. «Где я?»,-спросил он </a:t>
            </a:r>
            <a:r>
              <a:rPr lang="ru-RU" sz="1600" kern="0" dirty="0" smtClean="0">
                <a:solidFill>
                  <a:srgbClr val="000000"/>
                </a:solidFill>
              </a:rPr>
              <a:t>громко. Полосатая кошка презрительно мяукнула: «Неужели нужно </a:t>
            </a:r>
            <a:r>
              <a:rPr kumimoji="0" lang="ru-RU" sz="1600" b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объяснять?!» и стала лакать что-то прозрачное из зеленой полосатой плошки. Джованнино выбрался из клумбы, его костюм был мокрый и липкий, он хотел пить и есть.  Кошка сжалилась над ним и привела Джованнино к замку Арбузной королевы. И сам замок, и столы, и стулья, и постель, и посуда, и даже сама королева были из арбузов. Королева любезно пригласила Джованнино в замок и угостила его арбузным супом, арбузными котлетами, дала на дорогу арбузных конфет и пожелала счастливого пути. 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(Ира К.)</a:t>
            </a:r>
          </a:p>
        </p:txBody>
      </p:sp>
    </p:spTree>
    <p:extLst>
      <p:ext uri="{BB962C8B-B14F-4D97-AF65-F5344CB8AC3E}">
        <p14:creationId xmlns:p14="http://schemas.microsoft.com/office/powerpoint/2010/main" val="3372498387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156" name="Picture 4" descr="7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47850" y="1196976"/>
            <a:ext cx="3816350" cy="2517775"/>
          </a:xfrm>
          <a:prstGeom prst="rect">
            <a:avLst/>
          </a:prstGeom>
          <a:noFill/>
          <a:ln w="38100" cmpd="dbl" algn="ctr">
            <a:solidFill>
              <a:srgbClr val="006600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7158" name="Picture 6" descr="5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32175" y="4292600"/>
            <a:ext cx="3240088" cy="2305050"/>
          </a:xfrm>
          <a:prstGeom prst="rect">
            <a:avLst/>
          </a:prstGeom>
          <a:noFill/>
          <a:ln w="38100" cmpd="dbl" algn="ctr">
            <a:solidFill>
              <a:srgbClr val="006600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7159" name="Picture 7" descr="6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86564" y="1457326"/>
            <a:ext cx="3671887" cy="2505075"/>
          </a:xfrm>
          <a:prstGeom prst="rect">
            <a:avLst/>
          </a:prstGeom>
          <a:noFill/>
          <a:ln w="38100" cmpd="dbl" algn="ctr">
            <a:solidFill>
              <a:srgbClr val="006600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7160" name="WordArt 8"/>
          <p:cNvSpPr>
            <a:spLocks noChangeArrowheads="1" noChangeShapeType="1" noTextEdit="1"/>
          </p:cNvSpPr>
          <p:nvPr/>
        </p:nvSpPr>
        <p:spPr bwMode="auto">
          <a:xfrm>
            <a:off x="3216275" y="260350"/>
            <a:ext cx="5329238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0" cap="none" spc="0" normalizeH="0" baseline="0" noProof="0">
                <a:ln w="19050">
                  <a:solidFill>
                    <a:srgbClr val="00005C"/>
                  </a:solidFill>
                  <a:round/>
                  <a:headEnd/>
                  <a:tailE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uLnTx/>
                <a:uFillTx/>
                <a:latin typeface="Monotype Corsiva" panose="03010101010201010101" pitchFamily="66" charset="0"/>
                <a:ea typeface="+mn-ea"/>
                <a:cs typeface="+mn-cs"/>
              </a:rPr>
              <a:t>"Арбузный город"</a:t>
            </a:r>
          </a:p>
        </p:txBody>
      </p:sp>
    </p:spTree>
    <p:extLst>
      <p:ext uri="{BB962C8B-B14F-4D97-AF65-F5344CB8AC3E}">
        <p14:creationId xmlns:p14="http://schemas.microsoft.com/office/powerpoint/2010/main" val="3404666519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5" name="WordArt 7"/>
          <p:cNvSpPr>
            <a:spLocks noChangeArrowheads="1" noChangeShapeType="1" noTextEdit="1"/>
          </p:cNvSpPr>
          <p:nvPr/>
        </p:nvSpPr>
        <p:spPr bwMode="auto">
          <a:xfrm>
            <a:off x="3000376" y="476251"/>
            <a:ext cx="5903913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kern="10">
                <a:ln w="19050">
                  <a:solidFill>
                    <a:srgbClr val="00005C"/>
                  </a:solidFill>
                  <a:round/>
                  <a:headEnd/>
                  <a:tailE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 panose="03010101010201010101" pitchFamily="66" charset="0"/>
              </a:rPr>
              <a:t>"Изобретаем новый трамвай"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560386" y="1375340"/>
            <a:ext cx="914111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Алгоритм работы. </a:t>
            </a:r>
            <a:r>
              <a:rPr kumimoji="0" lang="ru-RU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Используется прием Джанни Родари «Бином фантазии»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i="1" kern="0" dirty="0" smtClean="0">
                <a:solidFill>
                  <a:srgbClr val="000000"/>
                </a:solidFill>
              </a:rPr>
              <a:t>Педагог предлагает с помощью детской книги выбрать случайным образом 2 слова, как можно более  </a:t>
            </a:r>
            <a:r>
              <a:rPr kumimoji="0" lang="ru-RU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далекие по смыслу. После этого с помощью предлогов, изменения падежей окончаний составляются различные сочетания, служащие основой для придумывания какой-либо истории.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i="1" kern="0" dirty="0" smtClean="0">
                <a:solidFill>
                  <a:srgbClr val="C00000"/>
                </a:solidFill>
              </a:rPr>
              <a:t>Пример</a:t>
            </a:r>
            <a:r>
              <a:rPr lang="ru-RU" i="1" kern="0" dirty="0" smtClean="0">
                <a:solidFill>
                  <a:srgbClr val="000000"/>
                </a:solidFill>
              </a:rPr>
              <a:t>. Слова ТРАМВАЙ; АРБУЗ. Варианты: трамвай из арбуза, трамвай для арбуза, трамвайный арбуз, арбузный трамвай.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        Однажды на грядке у дедушки Тихона вырос огромный арбуз с целый трамвай. Дедушка</a:t>
            </a:r>
            <a:r>
              <a:rPr kumimoji="0" lang="ru-RU" sz="1800" b="0" i="1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прорубил окошки, дверь, приделал 2 колеса – из арбузов поменьше и краник. Перед тем как зайти в трамвай, люди открывали краник, подставляли стаканчик и пили арбузный сок. Чтобы зайти в трамвай, надо было приготовить себе место, - съесть какое-то количество мякоти. Для оплаты проезда каждый забирал с собой черное зернышко от арбуза и потом садил его в землю. Так вырос целый трамвайный парк. Люди ездили и радовались.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i="1" kern="0" baseline="0" dirty="0" smtClean="0">
                <a:solidFill>
                  <a:srgbClr val="000000"/>
                </a:solidFill>
              </a:rPr>
              <a:t>(Семен) 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7046995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893" name="Picture 5" descr="4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61627" y="1906065"/>
            <a:ext cx="4032250" cy="2889250"/>
          </a:xfrm>
          <a:prstGeom prst="rect">
            <a:avLst/>
          </a:prstGeom>
          <a:noFill/>
          <a:ln w="38100" cmpd="dbl" algn="ctr">
            <a:solidFill>
              <a:srgbClr val="3366FF"/>
            </a:solidFill>
            <a:prstDash val="lgDash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5894" name="Picture 6" descr="9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28557" y="1463938"/>
            <a:ext cx="3305175" cy="4537075"/>
          </a:xfrm>
          <a:prstGeom prst="rect">
            <a:avLst/>
          </a:prstGeom>
          <a:noFill/>
          <a:ln w="38100" cmpd="dbl" algn="ctr">
            <a:solidFill>
              <a:srgbClr val="3366FF"/>
            </a:solidFill>
            <a:prstDash val="lgDash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5895" name="WordArt 7"/>
          <p:cNvSpPr>
            <a:spLocks noChangeArrowheads="1" noChangeShapeType="1" noTextEdit="1"/>
          </p:cNvSpPr>
          <p:nvPr/>
        </p:nvSpPr>
        <p:spPr bwMode="auto">
          <a:xfrm>
            <a:off x="3000376" y="476251"/>
            <a:ext cx="5903913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kern="10">
                <a:ln w="19050">
                  <a:solidFill>
                    <a:srgbClr val="00005C"/>
                  </a:solidFill>
                  <a:round/>
                  <a:headEnd/>
                  <a:tailE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 panose="03010101010201010101" pitchFamily="66" charset="0"/>
              </a:rPr>
              <a:t>"Изобретаем новый трамвай"</a:t>
            </a:r>
          </a:p>
        </p:txBody>
      </p:sp>
    </p:spTree>
    <p:extLst>
      <p:ext uri="{BB962C8B-B14F-4D97-AF65-F5344CB8AC3E}">
        <p14:creationId xmlns:p14="http://schemas.microsoft.com/office/powerpoint/2010/main" val="25793827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60" name="WordArt 8"/>
          <p:cNvSpPr>
            <a:spLocks noChangeArrowheads="1" noChangeShapeType="1" noTextEdit="1"/>
          </p:cNvSpPr>
          <p:nvPr/>
        </p:nvSpPr>
        <p:spPr bwMode="auto">
          <a:xfrm>
            <a:off x="2286000" y="469900"/>
            <a:ext cx="7677150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kern="10" dirty="0" smtClean="0">
                <a:ln w="19050">
                  <a:solidFill>
                    <a:srgbClr val="00005C"/>
                  </a:solidFill>
                  <a:round/>
                  <a:headEnd/>
                  <a:tailE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 panose="03010101010201010101" pitchFamily="66" charset="0"/>
              </a:rPr>
              <a:t>«Во фруктовом царстве, в сладком государстве»</a:t>
            </a:r>
            <a:endParaRPr lang="ru-RU" sz="2000" b="1" kern="10" dirty="0">
              <a:ln w="19050">
                <a:solidFill>
                  <a:srgbClr val="00005C"/>
                </a:solidFill>
                <a:round/>
                <a:headEnd/>
                <a:tailEnd/>
              </a:ln>
              <a:solidFill>
                <a:srgbClr val="CCFF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38848" y="1377519"/>
            <a:ext cx="851095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Алгоритм работы. </a:t>
            </a:r>
            <a:r>
              <a:rPr kumimoji="0" lang="ru-RU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Используется прием Джанни Родари «Если бы...» или фантастическая гипотеза.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i="1" kern="0" dirty="0" smtClean="0">
                <a:solidFill>
                  <a:srgbClr val="000000"/>
                </a:solidFill>
              </a:rPr>
              <a:t>Педагог предлагает детям придумать историю «Что было  бы, если  бы Груша стала королевой...»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Пример. </a:t>
            </a:r>
            <a:r>
              <a:rPr kumimoji="0" lang="ru-RU" sz="1800" b="0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В некотором царстве, во фруктовом государстве жили-были разные фрукты: яблоки, груши, абрикосы, сливы, апельсины. Они никогда не ссорились,</a:t>
            </a:r>
            <a:r>
              <a:rPr kumimoji="0" lang="ru-RU" sz="1800" b="0" i="1" u="none" strike="noStrike" kern="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тем более, что каждый рос на своем дереве. Но вот однажды самая большая и сочная груша стала гордиться своей красотой и считать себя лучше всех. Она висела на дереве и все время твердила: «Я – самая большая, вкусная и красивая, я буду королевой». Другие фрукты не стали с ней спорить и молча  согласились. Каждое утро Груша-королева осматривала свысока свое царство и гордилась. Но однажды утром пришел садовник собрать спелые фрукты. «Ух, ты, какая большая и спелая, настоящая королева», - сказал он и положил ее в корзинку. Пришлось фруктам выбирать новую королеву.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i="1" kern="0" baseline="0" dirty="0" smtClean="0">
                <a:solidFill>
                  <a:srgbClr val="002060"/>
                </a:solidFill>
              </a:rPr>
              <a:t>(Маша)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504890428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60" name="WordArt 8"/>
          <p:cNvSpPr>
            <a:spLocks noChangeArrowheads="1" noChangeShapeType="1" noTextEdit="1"/>
          </p:cNvSpPr>
          <p:nvPr/>
        </p:nvSpPr>
        <p:spPr bwMode="auto">
          <a:xfrm>
            <a:off x="2286000" y="469900"/>
            <a:ext cx="7677150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kern="10" dirty="0" smtClean="0">
                <a:ln w="19050">
                  <a:solidFill>
                    <a:srgbClr val="00005C"/>
                  </a:solidFill>
                  <a:round/>
                  <a:headEnd/>
                  <a:tailE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 panose="03010101010201010101" pitchFamily="66" charset="0"/>
              </a:rPr>
              <a:t>«Во фруктовом царстве, в сладком государстве»</a:t>
            </a:r>
            <a:endParaRPr lang="ru-RU" sz="2000" b="1" kern="10" dirty="0">
              <a:ln w="19050">
                <a:solidFill>
                  <a:srgbClr val="00005C"/>
                </a:solidFill>
                <a:round/>
                <a:headEnd/>
                <a:tailEnd/>
              </a:ln>
              <a:solidFill>
                <a:srgbClr val="CCFF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753"/>
          <a:stretch/>
        </p:blipFill>
        <p:spPr>
          <a:xfrm>
            <a:off x="2611130" y="1285875"/>
            <a:ext cx="3513445" cy="4953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77416" y="1285875"/>
            <a:ext cx="3535397" cy="4953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444" y="1119188"/>
            <a:ext cx="1777012" cy="15795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444" y="2994408"/>
            <a:ext cx="1537399" cy="15373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3875" y="5368587"/>
            <a:ext cx="758261" cy="75826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93221" y="5368587"/>
            <a:ext cx="1355509" cy="87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49531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60" name="WordArt 8"/>
          <p:cNvSpPr>
            <a:spLocks noChangeArrowheads="1" noChangeShapeType="1" noTextEdit="1"/>
          </p:cNvSpPr>
          <p:nvPr/>
        </p:nvSpPr>
        <p:spPr bwMode="auto">
          <a:xfrm>
            <a:off x="2286000" y="469900"/>
            <a:ext cx="7677150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kern="10" dirty="0" smtClean="0">
                <a:ln w="19050">
                  <a:solidFill>
                    <a:srgbClr val="00005C"/>
                  </a:solidFill>
                  <a:round/>
                  <a:headEnd/>
                  <a:tailE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 panose="03010101010201010101" pitchFamily="66" charset="0"/>
              </a:rPr>
              <a:t>ТЕРЕМОК НА НОВЫЙ ЛАД</a:t>
            </a:r>
            <a:endParaRPr lang="ru-RU" sz="2000" b="1" kern="10" dirty="0">
              <a:ln w="19050">
                <a:solidFill>
                  <a:srgbClr val="00005C"/>
                </a:solidFill>
                <a:round/>
                <a:headEnd/>
                <a:tailEnd/>
              </a:ln>
              <a:solidFill>
                <a:srgbClr val="CCFF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26383" y="1236842"/>
            <a:ext cx="92746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История про Теремок, который гулял по дорожке с геометрическими фигурами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1575" y="1680587"/>
            <a:ext cx="5944402" cy="116248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26383" y="3175279"/>
            <a:ext cx="927462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Педагог интересуется у детей, из чего был сделан теремок в сказке, как он попал в чистое поле? Может ли быть теремок из другого материала: мороженого, фруктов, ягод? Другой формы? </a:t>
            </a:r>
          </a:p>
          <a:p>
            <a:pPr algn="just"/>
            <a:r>
              <a:rPr lang="ru-RU" dirty="0" smtClean="0"/>
              <a:t>Предлагает нарисовать </a:t>
            </a:r>
            <a:r>
              <a:rPr lang="ru-RU" dirty="0"/>
              <a:t>Теремок, путешествующим по дорожке с геометрическими фигурами и каждый раз изменяющего материал, из которого он сделан.</a:t>
            </a:r>
          </a:p>
          <a:p>
            <a:pPr algn="just"/>
            <a:r>
              <a:rPr lang="ru-RU" dirty="0" smtClean="0"/>
              <a:t>После выполнения дети рассказывают  </a:t>
            </a:r>
            <a:r>
              <a:rPr lang="ru-RU" dirty="0"/>
              <a:t>«</a:t>
            </a:r>
            <a:r>
              <a:rPr lang="ru-RU" dirty="0" smtClean="0"/>
              <a:t>Историю </a:t>
            </a:r>
            <a:r>
              <a:rPr lang="ru-RU" dirty="0"/>
              <a:t>Теремка, который оказался в «чистом поле».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3812630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60" name="WordArt 8"/>
          <p:cNvSpPr>
            <a:spLocks noChangeArrowheads="1" noChangeShapeType="1" noTextEdit="1"/>
          </p:cNvSpPr>
          <p:nvPr/>
        </p:nvSpPr>
        <p:spPr bwMode="auto">
          <a:xfrm>
            <a:off x="2286000" y="469900"/>
            <a:ext cx="7677150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kern="10" dirty="0" smtClean="0">
                <a:ln w="19050">
                  <a:solidFill>
                    <a:srgbClr val="00005C"/>
                  </a:solidFill>
                  <a:round/>
                  <a:headEnd/>
                  <a:tailE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 panose="03010101010201010101" pitchFamily="66" charset="0"/>
              </a:rPr>
              <a:t>ТЕРЕМОК НА НОВЫЙ ЛАД</a:t>
            </a:r>
            <a:endParaRPr lang="ru-RU" sz="2000" b="1" kern="10" dirty="0">
              <a:ln w="19050">
                <a:solidFill>
                  <a:srgbClr val="00005C"/>
                </a:solidFill>
                <a:round/>
                <a:headEnd/>
                <a:tailEnd/>
              </a:ln>
              <a:solidFill>
                <a:srgbClr val="CCFF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54"/>
          <a:stretch/>
        </p:blipFill>
        <p:spPr>
          <a:xfrm rot="16200000">
            <a:off x="2753480" y="-626371"/>
            <a:ext cx="2548647" cy="64478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6420798" y="2190548"/>
            <a:ext cx="2606374" cy="63770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8312042" y="1823084"/>
            <a:ext cx="2140844" cy="1548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28728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60" name="WordArt 8"/>
          <p:cNvSpPr>
            <a:spLocks noChangeArrowheads="1" noChangeShapeType="1" noTextEdit="1"/>
          </p:cNvSpPr>
          <p:nvPr/>
        </p:nvSpPr>
        <p:spPr bwMode="auto">
          <a:xfrm>
            <a:off x="2286000" y="469900"/>
            <a:ext cx="7677150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kern="10" dirty="0" smtClean="0">
                <a:ln w="19050">
                  <a:solidFill>
                    <a:srgbClr val="00005C"/>
                  </a:solidFill>
                  <a:round/>
                  <a:headEnd/>
                  <a:tailE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 panose="03010101010201010101" pitchFamily="66" charset="0"/>
              </a:rPr>
              <a:t>ТЕРЕМОК НА НОВЫЙ ЛАД</a:t>
            </a:r>
            <a:endParaRPr lang="ru-RU" sz="2000" b="1" kern="10" dirty="0">
              <a:ln w="19050">
                <a:solidFill>
                  <a:srgbClr val="00005C"/>
                </a:solidFill>
                <a:round/>
                <a:headEnd/>
                <a:tailEnd/>
              </a:ln>
              <a:solidFill>
                <a:srgbClr val="CCFF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2744012" y="-358909"/>
            <a:ext cx="2607015" cy="641863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5849376" y="2149962"/>
            <a:ext cx="2538808" cy="654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719319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60" name="WordArt 8"/>
          <p:cNvSpPr>
            <a:spLocks noChangeArrowheads="1" noChangeShapeType="1" noTextEdit="1"/>
          </p:cNvSpPr>
          <p:nvPr/>
        </p:nvSpPr>
        <p:spPr bwMode="auto">
          <a:xfrm>
            <a:off x="2004646" y="279861"/>
            <a:ext cx="7677150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kern="10" dirty="0" smtClean="0">
                <a:ln w="19050">
                  <a:solidFill>
                    <a:srgbClr val="00005C"/>
                  </a:solidFill>
                  <a:round/>
                  <a:headEnd/>
                  <a:tailE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 panose="03010101010201010101" pitchFamily="66" charset="0"/>
              </a:rPr>
              <a:t>Загадки об овощах и фруктах</a:t>
            </a:r>
            <a:endParaRPr lang="ru-RU" sz="2000" b="1" kern="10" dirty="0">
              <a:ln w="19050">
                <a:solidFill>
                  <a:srgbClr val="00005C"/>
                </a:solidFill>
                <a:round/>
                <a:headEnd/>
                <a:tailEnd/>
              </a:ln>
              <a:solidFill>
                <a:srgbClr val="CCFF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Monotype Corsiva" panose="03010101010201010101" pitchFamily="66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843110"/>
              </p:ext>
            </p:extLst>
          </p:nvPr>
        </p:nvGraphicFramePr>
        <p:xfrm>
          <a:off x="2421653" y="1610185"/>
          <a:ext cx="6241486" cy="274320"/>
        </p:xfrm>
        <a:graphic>
          <a:graphicData uri="http://schemas.openxmlformats.org/drawingml/2006/table">
            <a:tbl>
              <a:tblPr/>
              <a:tblGrid>
                <a:gridCol w="3120743">
                  <a:extLst>
                    <a:ext uri="{9D8B030D-6E8A-4147-A177-3AD203B41FA5}">
                      <a16:colId xmlns="" xmlns:a16="http://schemas.microsoft.com/office/drawing/2014/main" val="3157581263"/>
                    </a:ext>
                  </a:extLst>
                </a:gridCol>
                <a:gridCol w="3120743">
                  <a:extLst>
                    <a:ext uri="{9D8B030D-6E8A-4147-A177-3AD203B41FA5}">
                      <a16:colId xmlns="" xmlns:a16="http://schemas.microsoft.com/office/drawing/2014/main" val="1222333023"/>
                    </a:ext>
                  </a:extLst>
                </a:gridCol>
              </a:tblGrid>
              <a:tr h="1294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       Какой?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  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Что такое же?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621013915"/>
                  </a:ext>
                </a:extLst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4895317"/>
              </p:ext>
            </p:extLst>
          </p:nvPr>
        </p:nvGraphicFramePr>
        <p:xfrm>
          <a:off x="2613346" y="2558890"/>
          <a:ext cx="6120130" cy="326571"/>
        </p:xfrm>
        <a:graphic>
          <a:graphicData uri="http://schemas.openxmlformats.org/drawingml/2006/table">
            <a:tbl>
              <a:tblPr/>
              <a:tblGrid>
                <a:gridCol w="3060065">
                  <a:extLst>
                    <a:ext uri="{9D8B030D-6E8A-4147-A177-3AD203B41FA5}">
                      <a16:colId xmlns="" xmlns:a16="http://schemas.microsoft.com/office/drawing/2014/main" val="1183412104"/>
                    </a:ext>
                  </a:extLst>
                </a:gridCol>
                <a:gridCol w="3060065">
                  <a:extLst>
                    <a:ext uri="{9D8B030D-6E8A-4147-A177-3AD203B41FA5}">
                      <a16:colId xmlns="" xmlns:a16="http://schemas.microsoft.com/office/drawing/2014/main" val="4034813399"/>
                    </a:ext>
                  </a:extLst>
                </a:gridCol>
              </a:tblGrid>
              <a:tr h="3265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 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Что делает?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   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Что такое же?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347849085"/>
                  </a:ext>
                </a:extLst>
              </a:tr>
            </a:tbl>
          </a:graphicData>
        </a:graphic>
      </p:graphicFrame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1014883" y="501750"/>
            <a:ext cx="10410558" cy="3816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i="1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Сочинение загадок с опорой на алгоритм, предложенный А.А.Нестеренко.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</a:t>
            </a:r>
            <a:r>
              <a:rPr lang="ru-RU" altLang="ru-RU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altLang="ru-RU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                   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_________________________, но не  _________________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или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dirty="0">
                <a:latin typeface="Arial" panose="020B0604020202020204" pitchFamily="34" charset="0"/>
                <a:ea typeface="Times New Roman" panose="02020603050405020304" pitchFamily="18" charset="0"/>
              </a:rPr>
              <a:t>           </a:t>
            </a:r>
            <a:endParaRPr lang="ru-RU" altLang="ru-RU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                  _____________________, </a:t>
            </a:r>
            <a:r>
              <a:rPr lang="ru-RU" altLang="ru-RU" dirty="0">
                <a:latin typeface="Arial" panose="020B0604020202020204" pitchFamily="34" charset="0"/>
                <a:ea typeface="Times New Roman" panose="02020603050405020304" pitchFamily="18" charset="0"/>
              </a:rPr>
              <a:t>но не _________________________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Например., загадка о мышке.</a:t>
            </a: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6608863"/>
              </p:ext>
            </p:extLst>
          </p:nvPr>
        </p:nvGraphicFramePr>
        <p:xfrm>
          <a:off x="4551904" y="3662938"/>
          <a:ext cx="4833257" cy="1371600"/>
        </p:xfrm>
        <a:graphic>
          <a:graphicData uri="http://schemas.openxmlformats.org/drawingml/2006/table">
            <a:tbl>
              <a:tblPr/>
              <a:tblGrid>
                <a:gridCol w="2402768">
                  <a:extLst>
                    <a:ext uri="{9D8B030D-6E8A-4147-A177-3AD203B41FA5}">
                      <a16:colId xmlns="" xmlns:a16="http://schemas.microsoft.com/office/drawing/2014/main" val="465625654"/>
                    </a:ext>
                  </a:extLst>
                </a:gridCol>
                <a:gridCol w="2430489">
                  <a:extLst>
                    <a:ext uri="{9D8B030D-6E8A-4147-A177-3AD203B41FA5}">
                      <a16:colId xmlns="" xmlns:a16="http://schemas.microsoft.com/office/drawing/2014/main" val="348001201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Какая? Что делает?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Что такое же?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9902171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Серая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Волк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3132514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Маленькая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Птичка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7395537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Грызет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Кролик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9359371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Живет в норе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Лиса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996232866"/>
                  </a:ext>
                </a:extLst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2728128" y="5076701"/>
            <a:ext cx="364755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Получилась загадка: 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Серая</a:t>
            </a:r>
            <a:r>
              <a:rPr lang="ru-RU" dirty="0">
                <a:solidFill>
                  <a:srgbClr val="002060"/>
                </a:solidFill>
              </a:rPr>
              <a:t>, но не волк; </a:t>
            </a:r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Маленькая</a:t>
            </a:r>
            <a:r>
              <a:rPr lang="ru-RU" dirty="0">
                <a:solidFill>
                  <a:srgbClr val="002060"/>
                </a:solidFill>
              </a:rPr>
              <a:t>, но не птичка; Грызет, но не кролик;</a:t>
            </a:r>
          </a:p>
          <a:p>
            <a:r>
              <a:rPr lang="ru-RU" dirty="0">
                <a:solidFill>
                  <a:srgbClr val="002060"/>
                </a:solidFill>
              </a:rPr>
              <a:t> Живет в норе, но не лиса.</a:t>
            </a:r>
          </a:p>
        </p:txBody>
      </p:sp>
    </p:spTree>
    <p:extLst>
      <p:ext uri="{BB962C8B-B14F-4D97-AF65-F5344CB8AC3E}">
        <p14:creationId xmlns:p14="http://schemas.microsoft.com/office/powerpoint/2010/main" val="2806669609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60" name="WordArt 8"/>
          <p:cNvSpPr>
            <a:spLocks noChangeArrowheads="1" noChangeShapeType="1" noTextEdit="1"/>
          </p:cNvSpPr>
          <p:nvPr/>
        </p:nvSpPr>
        <p:spPr bwMode="auto">
          <a:xfrm>
            <a:off x="2286000" y="469900"/>
            <a:ext cx="7677150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kern="10" dirty="0" smtClean="0">
                <a:ln w="19050">
                  <a:solidFill>
                    <a:srgbClr val="00005C"/>
                  </a:solidFill>
                  <a:round/>
                  <a:headEnd/>
                  <a:tailE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 panose="03010101010201010101" pitchFamily="66" charset="0"/>
              </a:rPr>
              <a:t>Загадки об овощах и фруктах</a:t>
            </a:r>
            <a:endParaRPr lang="ru-RU" sz="2000" b="1" kern="10" dirty="0">
              <a:ln w="19050">
                <a:solidFill>
                  <a:srgbClr val="00005C"/>
                </a:solidFill>
                <a:round/>
                <a:headEnd/>
                <a:tailEnd/>
              </a:ln>
              <a:solidFill>
                <a:srgbClr val="CCFF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49675" y="1646495"/>
            <a:ext cx="5174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Полосатый, но не тигр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Зеленый, но не крокодил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Ягода, но не земляника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Вкусный, сладкий, но не мороженое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63128" y="1650794"/>
            <a:ext cx="3617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Красный, но не кровь, 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Сочный, но не яблоко, 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Растет на грядке, но не лук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Полезный, но не витамины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67269" y="3458188"/>
            <a:ext cx="57175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Бывает и красное, и желтое, и зеленое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Растет на дереве, но не груша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Похоже на сердце, но кровь не качает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Хрустит, но не морковь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9675" y="2968837"/>
            <a:ext cx="1364465" cy="1482582"/>
          </a:xfrm>
          <a:prstGeom prst="rect">
            <a:avLst/>
          </a:prstGeom>
        </p:spPr>
      </p:pic>
      <p:pic>
        <p:nvPicPr>
          <p:cNvPr id="1026" name="Picture 2" descr="https://cdn2.vectorstock.com/i/1000x1000/25/51/happy-tomato-character-vector-582551.jpg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852701" y="2968837"/>
            <a:ext cx="1256044" cy="1228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55496" y="5062535"/>
            <a:ext cx="1245996" cy="12578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406391" y="5084466"/>
            <a:ext cx="1107462" cy="123594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48128" y="5246761"/>
            <a:ext cx="877897" cy="110943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852701" y="5506808"/>
            <a:ext cx="29842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(Старшая группа «Воробьишки»)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193436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640013" y="158751"/>
            <a:ext cx="7283152" cy="777875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prstClr val="black"/>
                </a:solidFill>
                <a:latin typeface="Times New Roman" pitchFamily="18" charset="0"/>
              </a:rPr>
              <a:t>Школа игровых технологий «Персон-Аж»</a:t>
            </a:r>
            <a:endParaRPr lang="ru-RU" sz="2800" dirty="0">
              <a:latin typeface="Times New Roman" pitchFamily="18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194570" y="1191177"/>
            <a:ext cx="8174037" cy="503237"/>
          </a:xfrm>
        </p:spPr>
        <p:txBody>
          <a:bodyPr>
            <a:noAutofit/>
          </a:bodyPr>
          <a:lstStyle/>
          <a:p>
            <a:pPr algn="ctr">
              <a:lnSpc>
                <a:spcPct val="90000"/>
              </a:lnSpc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Модуль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В овощном царстве, во фруктовом государстве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63" name="Line 7"/>
          <p:cNvSpPr>
            <a:spLocks noChangeShapeType="1"/>
          </p:cNvSpPr>
          <p:nvPr/>
        </p:nvSpPr>
        <p:spPr bwMode="auto">
          <a:xfrm>
            <a:off x="4224339" y="1412875"/>
            <a:ext cx="287337" cy="0"/>
          </a:xfrm>
          <a:prstGeom prst="line">
            <a:avLst/>
          </a:prstGeom>
          <a:noFill/>
          <a:ln w="38100" cmpd="dbl">
            <a:solidFill>
              <a:schemeClr val="bg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9464" name="Line 8"/>
          <p:cNvSpPr>
            <a:spLocks noChangeShapeType="1"/>
          </p:cNvSpPr>
          <p:nvPr/>
        </p:nvSpPr>
        <p:spPr bwMode="auto">
          <a:xfrm>
            <a:off x="6816725" y="1412875"/>
            <a:ext cx="287338" cy="0"/>
          </a:xfrm>
          <a:prstGeom prst="line">
            <a:avLst/>
          </a:prstGeom>
          <a:noFill/>
          <a:ln w="38100" cmpd="dbl">
            <a:solidFill>
              <a:schemeClr val="bg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3956168" y="1911550"/>
            <a:ext cx="7182294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ПРОДУКТЫ ДЕТСКОГО ТВОРЧЕСТВА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Загадки об овощах и фруктах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Сказка «Путешествие в Арбузный город»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Сказка «Теремок на новый лад»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Сказка «Во фруктовом царстве, в сладком государстве»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Новый трамвай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Необычное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животное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71" name="Picture 15" descr="j0428071[1]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3389" y="188913"/>
            <a:ext cx="936625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586" y="1964858"/>
            <a:ext cx="1250249" cy="93411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946" y="4861318"/>
            <a:ext cx="3077980" cy="12493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9473" y="2419588"/>
            <a:ext cx="1341453" cy="18877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859" y="3522250"/>
            <a:ext cx="1564714" cy="104232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927028" y="4564576"/>
            <a:ext cx="7884851" cy="16927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ПЛАНИРУЕМЫЕ ОБРАЗОВАТЕЛЬНЫЕ РЕЗУЛЬТАТЫ ПРОЕКТА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овладение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способами создания нового творческого продукта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приобретение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коммуникативных навыков: умение договариваться, </a:t>
            </a:r>
            <a:endParaRPr lang="ru-RU" sz="2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слушать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 друга, принимать общее решение</a:t>
            </a:r>
          </a:p>
          <a:p>
            <a:pPr algn="just"/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59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стель">
  <a:themeElements>
    <a:clrScheme name="Пастель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Пастель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Пастель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стель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стель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Слои">
  <a:themeElements>
    <a:clrScheme name="Слои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Слои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Слои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лои 7">
    <a:dk1>
      <a:srgbClr val="000000"/>
    </a:dk1>
    <a:lt1>
      <a:srgbClr val="FFFFFF"/>
    </a:lt1>
    <a:dk2>
      <a:srgbClr val="000000"/>
    </a:dk2>
    <a:lt2>
      <a:srgbClr val="891411"/>
    </a:lt2>
    <a:accent1>
      <a:srgbClr val="4F917E"/>
    </a:accent1>
    <a:accent2>
      <a:srgbClr val="CC9900"/>
    </a:accent2>
    <a:accent3>
      <a:srgbClr val="FFFFFF"/>
    </a:accent3>
    <a:accent4>
      <a:srgbClr val="000000"/>
    </a:accent4>
    <a:accent5>
      <a:srgbClr val="B2C7C0"/>
    </a:accent5>
    <a:accent6>
      <a:srgbClr val="B98A00"/>
    </a:accent6>
    <a:hlink>
      <a:srgbClr val="5A84D8"/>
    </a:hlink>
    <a:folHlink>
      <a:srgbClr val="A0C6BA"/>
    </a:folHlink>
  </a:clrScheme>
</a:themeOverride>
</file>

<file path=ppt/theme/themeOverride2.xml><?xml version="1.0" encoding="utf-8"?>
<a:themeOverride xmlns:a="http://schemas.openxmlformats.org/drawingml/2006/main">
  <a:clrScheme name="Слои 7">
    <a:dk1>
      <a:srgbClr val="000000"/>
    </a:dk1>
    <a:lt1>
      <a:srgbClr val="FFFFFF"/>
    </a:lt1>
    <a:dk2>
      <a:srgbClr val="000000"/>
    </a:dk2>
    <a:lt2>
      <a:srgbClr val="891411"/>
    </a:lt2>
    <a:accent1>
      <a:srgbClr val="4F917E"/>
    </a:accent1>
    <a:accent2>
      <a:srgbClr val="CC9900"/>
    </a:accent2>
    <a:accent3>
      <a:srgbClr val="FFFFFF"/>
    </a:accent3>
    <a:accent4>
      <a:srgbClr val="000000"/>
    </a:accent4>
    <a:accent5>
      <a:srgbClr val="B2C7C0"/>
    </a:accent5>
    <a:accent6>
      <a:srgbClr val="B98A00"/>
    </a:accent6>
    <a:hlink>
      <a:srgbClr val="5A84D8"/>
    </a:hlink>
    <a:folHlink>
      <a:srgbClr val="A0C6BA"/>
    </a:folHlink>
  </a:clrScheme>
</a:themeOverride>
</file>

<file path=ppt/theme/themeOverride3.xml><?xml version="1.0" encoding="utf-8"?>
<a:themeOverride xmlns:a="http://schemas.openxmlformats.org/drawingml/2006/main">
  <a:clrScheme name="Пастель 2">
    <a:dk1>
      <a:srgbClr val="000000"/>
    </a:dk1>
    <a:lt1>
      <a:srgbClr val="FFFFFF"/>
    </a:lt1>
    <a:dk2>
      <a:srgbClr val="000000"/>
    </a:dk2>
    <a:lt2>
      <a:srgbClr val="99CCFF"/>
    </a:lt2>
    <a:accent1>
      <a:srgbClr val="CCCCFF"/>
    </a:accent1>
    <a:accent2>
      <a:srgbClr val="000066"/>
    </a:accent2>
    <a:accent3>
      <a:srgbClr val="FFFFFF"/>
    </a:accent3>
    <a:accent4>
      <a:srgbClr val="000000"/>
    </a:accent4>
    <a:accent5>
      <a:srgbClr val="E2E2FF"/>
    </a:accent5>
    <a:accent6>
      <a:srgbClr val="00005C"/>
    </a:accent6>
    <a:hlink>
      <a:srgbClr val="00B200"/>
    </a:hlink>
    <a:folHlink>
      <a:srgbClr val="CCFF33"/>
    </a:folHlink>
  </a:clrScheme>
</a:themeOverride>
</file>

<file path=ppt/theme/themeOverride4.xml><?xml version="1.0" encoding="utf-8"?>
<a:themeOverride xmlns:a="http://schemas.openxmlformats.org/drawingml/2006/main">
  <a:clrScheme name="Пастель 2">
    <a:dk1>
      <a:srgbClr val="000000"/>
    </a:dk1>
    <a:lt1>
      <a:srgbClr val="FFFFFF"/>
    </a:lt1>
    <a:dk2>
      <a:srgbClr val="000000"/>
    </a:dk2>
    <a:lt2>
      <a:srgbClr val="99CCFF"/>
    </a:lt2>
    <a:accent1>
      <a:srgbClr val="CCCCFF"/>
    </a:accent1>
    <a:accent2>
      <a:srgbClr val="000066"/>
    </a:accent2>
    <a:accent3>
      <a:srgbClr val="FFFFFF"/>
    </a:accent3>
    <a:accent4>
      <a:srgbClr val="000000"/>
    </a:accent4>
    <a:accent5>
      <a:srgbClr val="E2E2FF"/>
    </a:accent5>
    <a:accent6>
      <a:srgbClr val="00005C"/>
    </a:accent6>
    <a:hlink>
      <a:srgbClr val="00B200"/>
    </a:hlink>
    <a:folHlink>
      <a:srgbClr val="CCFF33"/>
    </a:folHlink>
  </a:clrScheme>
</a:themeOverride>
</file>

<file path=ppt/theme/themeOverride5.xml><?xml version="1.0" encoding="utf-8"?>
<a:themeOverride xmlns:a="http://schemas.openxmlformats.org/drawingml/2006/main">
  <a:clrScheme name="Пастель 2">
    <a:dk1>
      <a:srgbClr val="000000"/>
    </a:dk1>
    <a:lt1>
      <a:srgbClr val="FFFFFF"/>
    </a:lt1>
    <a:dk2>
      <a:srgbClr val="000000"/>
    </a:dk2>
    <a:lt2>
      <a:srgbClr val="99CCFF"/>
    </a:lt2>
    <a:accent1>
      <a:srgbClr val="CCCCFF"/>
    </a:accent1>
    <a:accent2>
      <a:srgbClr val="000066"/>
    </a:accent2>
    <a:accent3>
      <a:srgbClr val="FFFFFF"/>
    </a:accent3>
    <a:accent4>
      <a:srgbClr val="000000"/>
    </a:accent4>
    <a:accent5>
      <a:srgbClr val="E2E2FF"/>
    </a:accent5>
    <a:accent6>
      <a:srgbClr val="00005C"/>
    </a:accent6>
    <a:hlink>
      <a:srgbClr val="00B200"/>
    </a:hlink>
    <a:folHlink>
      <a:srgbClr val="CCFF33"/>
    </a:folHlink>
  </a:clrScheme>
</a:themeOverride>
</file>

<file path=ppt/theme/themeOverride6.xml><?xml version="1.0" encoding="utf-8"?>
<a:themeOverride xmlns:a="http://schemas.openxmlformats.org/drawingml/2006/main">
  <a:clrScheme name="Пастель 2">
    <a:dk1>
      <a:srgbClr val="000000"/>
    </a:dk1>
    <a:lt1>
      <a:srgbClr val="FFFFFF"/>
    </a:lt1>
    <a:dk2>
      <a:srgbClr val="000000"/>
    </a:dk2>
    <a:lt2>
      <a:srgbClr val="99CCFF"/>
    </a:lt2>
    <a:accent1>
      <a:srgbClr val="CCCCFF"/>
    </a:accent1>
    <a:accent2>
      <a:srgbClr val="000066"/>
    </a:accent2>
    <a:accent3>
      <a:srgbClr val="FFFFFF"/>
    </a:accent3>
    <a:accent4>
      <a:srgbClr val="000000"/>
    </a:accent4>
    <a:accent5>
      <a:srgbClr val="E2E2FF"/>
    </a:accent5>
    <a:accent6>
      <a:srgbClr val="00005C"/>
    </a:accent6>
    <a:hlink>
      <a:srgbClr val="00B200"/>
    </a:hlink>
    <a:folHlink>
      <a:srgbClr val="CCFF33"/>
    </a:folHlink>
  </a:clrScheme>
</a:themeOverride>
</file>

<file path=ppt/theme/themeOverride7.xml><?xml version="1.0" encoding="utf-8"?>
<a:themeOverride xmlns:a="http://schemas.openxmlformats.org/drawingml/2006/main">
  <a:clrScheme name="Пастель 2">
    <a:dk1>
      <a:srgbClr val="000000"/>
    </a:dk1>
    <a:lt1>
      <a:srgbClr val="FFFFFF"/>
    </a:lt1>
    <a:dk2>
      <a:srgbClr val="000000"/>
    </a:dk2>
    <a:lt2>
      <a:srgbClr val="99CCFF"/>
    </a:lt2>
    <a:accent1>
      <a:srgbClr val="CCCCFF"/>
    </a:accent1>
    <a:accent2>
      <a:srgbClr val="000066"/>
    </a:accent2>
    <a:accent3>
      <a:srgbClr val="FFFFFF"/>
    </a:accent3>
    <a:accent4>
      <a:srgbClr val="000000"/>
    </a:accent4>
    <a:accent5>
      <a:srgbClr val="E2E2FF"/>
    </a:accent5>
    <a:accent6>
      <a:srgbClr val="00005C"/>
    </a:accent6>
    <a:hlink>
      <a:srgbClr val="00B200"/>
    </a:hlink>
    <a:folHlink>
      <a:srgbClr val="CCFF33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833</TotalTime>
  <Words>1448</Words>
  <Application>Microsoft Office PowerPoint</Application>
  <PresentationFormat>Произвольный</PresentationFormat>
  <Paragraphs>142</Paragraphs>
  <Slides>18</Slides>
  <Notes>18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18</vt:i4>
      </vt:variant>
    </vt:vector>
  </HeadingPairs>
  <TitlesOfParts>
    <vt:vector size="21" baseType="lpstr">
      <vt:lpstr>Пастель</vt:lpstr>
      <vt:lpstr>Тема Office</vt:lpstr>
      <vt:lpstr>Слои</vt:lpstr>
      <vt:lpstr>МУНИЦИПАЛЬНОЕ АВТОНОМНОЕ ДОШКОЛЬНОЕ ОБРАЗОВАТЕЛЬНОЕ УЧРЕЖДЕНИЕ  ЦЕНТР РАЗВИТИЯ РЕБЕНКА ДЕТСКИЙ САД №103 «РОДНИКИ»</vt:lpstr>
      <vt:lpstr>Цель проекта: развитие творческих способностей ребенка через использование игровых приемов    </vt:lpstr>
      <vt:lpstr>Школа игровых технологий «Персон-Аж»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Школа игровых технологий «Персон-Аж»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49</cp:revision>
  <dcterms:created xsi:type="dcterms:W3CDTF">2020-11-18T13:26:09Z</dcterms:created>
  <dcterms:modified xsi:type="dcterms:W3CDTF">2020-11-23T05:30:22Z</dcterms:modified>
</cp:coreProperties>
</file>