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9" r:id="rId2"/>
    <p:sldId id="261" r:id="rId3"/>
    <p:sldId id="278" r:id="rId4"/>
    <p:sldId id="263" r:id="rId5"/>
    <p:sldId id="277" r:id="rId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0" autoAdjust="0"/>
    <p:restoredTop sz="94028" autoAdjust="0"/>
  </p:normalViewPr>
  <p:slideViewPr>
    <p:cSldViewPr>
      <p:cViewPr>
        <p:scale>
          <a:sx n="96" d="100"/>
          <a:sy n="96" d="100"/>
        </p:scale>
        <p:origin x="864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13B6D0-308E-4FC5-8542-301AE03B4A3A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F3C37C-B694-41B4-91E5-9318B7C504B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0555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7217CD-2489-43FA-810C-71442ED8C67F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2CB69A-F0B1-475E-8ECF-B124A324F81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2145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9E6F4FA-34D1-4530-ABFA-0391CCAA4A49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4B28C6-8C41-41F1-9178-DDEA07C372E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8840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D3D493-96BE-4808-B06D-198E55D245A6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696D37-C790-4D93-9E66-4470E999F30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77366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A8A1A6-7598-4EBB-A865-1A88061CF0BD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1728CF-41BB-4AD2-8F45-FDAB68F7DC3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2711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25EBA5-8CBC-451D-91ED-96BD77A22553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DCAE1A-BBC1-4D8F-A9A5-E94A91FCC70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7341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5D1636E-5096-453B-B29F-8570451E1771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C81E77-1465-4158-9177-F3B5FE06401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670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6906FA-221F-414E-A7DD-AD0BC38F11F8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2818F9-0D80-47A7-882B-C7DD43FE014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5154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F6E8F1A-2C41-4D34-928B-7D1ECDEBE43E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EBBCC6-8237-4CC5-BF4A-154463A2F4A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711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18FF20-FACE-4A4A-BAE0-21E08AD00EC1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8DB27D-BC2C-4319-994D-0C83045ECA8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9755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18FF20-FACE-4A4A-BAE0-21E08AD00EC1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8DB27D-BC2C-4319-994D-0C83045ECA8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79301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18FF20-FACE-4A4A-BAE0-21E08AD00EC1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8DB27D-BC2C-4319-994D-0C83045ECA8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282550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18FF20-FACE-4A4A-BAE0-21E08AD00EC1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8DB27D-BC2C-4319-994D-0C83045ECA8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95129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18FF20-FACE-4A4A-BAE0-21E08AD00EC1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8DB27D-BC2C-4319-994D-0C83045ECA8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67298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18FF20-FACE-4A4A-BAE0-21E08AD00EC1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E8DB27D-BC2C-4319-994D-0C83045ECA8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70274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10EA7A-FE3F-4790-A67D-653A3CDAA4F8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15A9D0-CEF4-447F-ADF9-BE213CE50E6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9839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253560D-D4C4-4FB1-A135-49016DF5F93A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084549-E791-4DF1-ABA1-4752D041B5F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59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4318FF20-FACE-4A4A-BAE0-21E08AD00EC1}" type="datetimeFigureOut">
              <a:rPr lang="ru-RU" smtClean="0"/>
              <a:pPr>
                <a:defRPr/>
              </a:pPr>
              <a:t>14.12.2020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2E8DB27D-BC2C-4319-994D-0C83045ECA8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1230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7.png"/><Relationship Id="rId10" Type="http://schemas.microsoft.com/office/2007/relationships/hdphoto" Target="../media/hdphoto3.wdp"/><Relationship Id="rId4" Type="http://schemas.openxmlformats.org/officeDocument/2006/relationships/image" Target="../media/image6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12.jpeg"/><Relationship Id="rId7" Type="http://schemas.openxmlformats.org/officeDocument/2006/relationships/image" Target="../media/image1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8.png"/><Relationship Id="rId7" Type="http://schemas.microsoft.com/office/2007/relationships/hdphoto" Target="../media/hdphoto6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microsoft.com/office/2007/relationships/hdphoto" Target="../media/hdphoto5.wdp"/><Relationship Id="rId4" Type="http://schemas.openxmlformats.org/officeDocument/2006/relationships/image" Target="../media/image19.png"/><Relationship Id="rId9" Type="http://schemas.microsoft.com/office/2007/relationships/hdphoto" Target="../media/hdphoto7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microsoft.com/office/2007/relationships/hdphoto" Target="../media/hdphoto8.wdp"/><Relationship Id="rId10" Type="http://schemas.microsoft.com/office/2007/relationships/hdphoto" Target="../media/hdphoto9.wdp"/><Relationship Id="rId4" Type="http://schemas.openxmlformats.org/officeDocument/2006/relationships/image" Target="../media/image23.png"/><Relationship Id="rId9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http://fotoshops.org/uploads/taginator/Nov-2012/detskie-fony-skachat-besplat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9888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TextBox 8"/>
          <p:cNvSpPr txBox="1">
            <a:spLocks noChangeArrowheads="1"/>
          </p:cNvSpPr>
          <p:nvPr/>
        </p:nvSpPr>
        <p:spPr bwMode="auto">
          <a:xfrm>
            <a:off x="4427538" y="3284538"/>
            <a:ext cx="730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7504" y="2153005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«Словарь </a:t>
            </a:r>
            <a:r>
              <a:rPr lang="ru-RU" sz="36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космических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059832" y="2706831"/>
            <a:ext cx="5760640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терминов для детей</a:t>
            </a:r>
            <a:r>
              <a:rPr lang="ru-RU" sz="36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»</a:t>
            </a:r>
          </a:p>
          <a:p>
            <a:endParaRPr lang="ru-RU" sz="2000" b="1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(1 часть от А до К) </a:t>
            </a:r>
            <a:endParaRPr lang="ru-RU" sz="2000" b="1" dirty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971600" y="432552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Муниципальное Автономное Дошкольное Образовательное Учреждение Центр Развития Ребенка №103 «Родники»</a:t>
            </a:r>
            <a:endParaRPr lang="ru-RU" b="1" dirty="0">
              <a:solidFill>
                <a:srgbClr val="00206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12145"/>
            <a:ext cx="1177760" cy="1203799"/>
          </a:xfrm>
          <a:prstGeom prst="rect">
            <a:avLst/>
          </a:prstGeom>
        </p:spPr>
      </p:pic>
      <p:pic>
        <p:nvPicPr>
          <p:cNvPr id="35842" name="Picture 2" descr="https://i.pinimg.com/originals/ea/9d/57/ea9d57b8636e42c02288130d38ba9eb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50" y="3630161"/>
            <a:ext cx="3312368" cy="3132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4" name="Picture 4" descr="https://thumbs.dreamstime.com/z/%D1%88%D0%B0%D1%80%D0%B6-%D0%BC%D0%B0%D0%BB%D1%8C%D1%87%D0%B8%D0%BA%D0%B0-%D0%B0%D1%81%D1%82%D1%80%D0%BE%D0%BD%D0%B0%D0%B2%D1%82%D0%B0-11065435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85640">
            <a:off x="7047068" y="4291978"/>
            <a:ext cx="1683453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6" name="Picture 6" descr="https://cstor.nn2.ru/blog/data/blog/2018-10/1700273_1538951069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813" b="95875" l="2500" r="979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0330" y="4513203"/>
            <a:ext cx="180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8" name="Picture 8" descr="https://free-images.com/or/9650/star_glow_blue_favorite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0330" y="3397937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https://free-images.com/or/9650/star_glow_blue_favorite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7701" y="5536515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8" descr="https://free-images.com/or/9650/star_glow_blue_favorite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553" y="1025169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https://free-images.com/or/9650/star_glow_blue_favorite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148163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https://free-images.com/or/9650/star_glow_blue_favorite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24" y="2598599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https://free-images.com/or/9650/star_glow_blue_favorite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8553" y="3103987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https://free-images.com/or/9650/star_glow_blue_favorite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789" y="4801887"/>
            <a:ext cx="1080000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fotoshops.org/uploads/taginator/Nov-2012/detskie-fony-skachat-besplat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"/>
            <a:ext cx="9259888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fotoshops.org/uploads/taginator/Nov-2012/detskie-fony-skachat-besplat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496" y="4762"/>
            <a:ext cx="9259888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TextBox 3"/>
          <p:cNvSpPr txBox="1">
            <a:spLocks noChangeArrowheads="1"/>
          </p:cNvSpPr>
          <p:nvPr/>
        </p:nvSpPr>
        <p:spPr bwMode="auto">
          <a:xfrm>
            <a:off x="467544" y="332656"/>
            <a:ext cx="8064896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     А</a:t>
            </a:r>
          </a:p>
          <a:p>
            <a:r>
              <a:rPr lang="ru-RU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ru-RU" sz="2000" b="1" dirty="0">
              <a:latin typeface="Tahoma" pitchFamily="34" charset="0"/>
              <a:cs typeface="Tahoma" pitchFamily="34" charset="0"/>
            </a:endParaRPr>
          </a:p>
          <a:p>
            <a:r>
              <a:rPr lang="ru-RU" sz="800" b="1" dirty="0" smtClean="0">
                <a:latin typeface="Tahoma" pitchFamily="34" charset="0"/>
                <a:cs typeface="Tahoma" pitchFamily="34" charset="0"/>
              </a:rPr>
              <a:t> </a:t>
            </a:r>
            <a:endParaRPr lang="ru-RU" sz="800" b="1" dirty="0">
              <a:latin typeface="Tahoma" pitchFamily="34" charset="0"/>
              <a:cs typeface="Tahoma" pitchFamily="34" charset="0"/>
            </a:endParaRPr>
          </a:p>
          <a:p>
            <a:r>
              <a:rPr lang="ru-RU" sz="20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</a:t>
            </a:r>
            <a:r>
              <a:rPr lang="ru-RU" sz="2000" b="1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                                                                    </a:t>
            </a:r>
            <a:r>
              <a:rPr lang="ru-RU" sz="24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Астероид  </a:t>
            </a:r>
          </a:p>
          <a:p>
            <a:endParaRPr lang="ru-RU" sz="20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endParaRPr lang="ru-RU" sz="2000" b="1" dirty="0" smtClean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endParaRPr lang="ru-RU" sz="20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endParaRPr lang="ru-RU" sz="2000" b="1" dirty="0" smtClean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endParaRPr lang="ru-RU" sz="20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endParaRPr lang="ru-RU" sz="800" b="1" dirty="0">
              <a:latin typeface="Tahoma" pitchFamily="34" charset="0"/>
              <a:cs typeface="Tahoma" pitchFamily="34" charset="0"/>
            </a:endParaRPr>
          </a:p>
          <a:p>
            <a:pPr>
              <a:spcBef>
                <a:spcPts val="600"/>
              </a:spcBef>
            </a:pPr>
            <a:r>
              <a:rPr lang="ru-RU" sz="20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</a:t>
            </a:r>
            <a:r>
              <a:rPr lang="ru-RU" sz="2000" b="1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         </a:t>
            </a:r>
            <a:r>
              <a:rPr lang="ru-RU" sz="24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Астроном</a:t>
            </a:r>
            <a:endParaRPr lang="ru-RU" sz="2400" b="1" dirty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736738" y="2996952"/>
            <a:ext cx="5364088" cy="30173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80184" flipH="1">
            <a:off x="2120322" y="448168"/>
            <a:ext cx="3224528" cy="27587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fotoshops.org/uploads/taginator/Nov-2012/detskie-fony-skachat-besplat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53"/>
            <a:ext cx="9261658" cy="6854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TextBox 3"/>
          <p:cNvSpPr txBox="1">
            <a:spLocks noChangeArrowheads="1"/>
          </p:cNvSpPr>
          <p:nvPr/>
        </p:nvSpPr>
        <p:spPr bwMode="auto">
          <a:xfrm>
            <a:off x="395288" y="569912"/>
            <a:ext cx="532884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 </a:t>
            </a:r>
            <a:r>
              <a:rPr lang="ru-RU" sz="36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Б</a:t>
            </a:r>
          </a:p>
          <a:p>
            <a:endParaRPr lang="ru-RU" sz="2000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ru-RU" sz="2000" b="1" dirty="0">
                <a:latin typeface="Tahoma" pitchFamily="34" charset="0"/>
                <a:cs typeface="Tahoma" pitchFamily="34" charset="0"/>
              </a:rPr>
              <a:t>   </a:t>
            </a:r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Байконур</a:t>
            </a:r>
            <a:r>
              <a:rPr lang="ru-RU" sz="2400" b="1" i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</a:p>
          <a:p>
            <a:endParaRPr lang="ru-RU" sz="800" b="1" i="1" dirty="0">
              <a:latin typeface="Tahoma" pitchFamily="34" charset="0"/>
              <a:cs typeface="Tahoma" pitchFamily="34" charset="0"/>
            </a:endParaRPr>
          </a:p>
          <a:p>
            <a:endParaRPr lang="ru-RU" sz="800" b="1" dirty="0">
              <a:latin typeface="Tahoma" pitchFamily="34" charset="0"/>
              <a:cs typeface="Tahoma" pitchFamily="34" charset="0"/>
            </a:endParaRPr>
          </a:p>
          <a:p>
            <a:r>
              <a:rPr lang="ru-RU" sz="2400" b="1" dirty="0">
                <a:latin typeface="Tahoma" pitchFamily="34" charset="0"/>
                <a:cs typeface="Tahoma" pitchFamily="34" charset="0"/>
              </a:rPr>
              <a:t>   </a:t>
            </a:r>
            <a:r>
              <a:rPr lang="en-US" sz="2400" b="1" dirty="0" smtClean="0">
                <a:latin typeface="Tahoma" pitchFamily="34" charset="0"/>
                <a:cs typeface="Tahoma" pitchFamily="34" charset="0"/>
              </a:rPr>
              <a:t>               </a:t>
            </a:r>
            <a:r>
              <a:rPr lang="ru-RU" sz="24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Большая </a:t>
            </a:r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Медведица</a:t>
            </a:r>
          </a:p>
          <a:p>
            <a:endParaRPr lang="ru-RU" sz="8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2533" name="TextBox 4"/>
          <p:cNvSpPr txBox="1">
            <a:spLocks noChangeArrowheads="1"/>
          </p:cNvSpPr>
          <p:nvPr/>
        </p:nvSpPr>
        <p:spPr bwMode="auto">
          <a:xfrm>
            <a:off x="4809928" y="569913"/>
            <a:ext cx="3898005" cy="298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В</a:t>
            </a:r>
          </a:p>
          <a:p>
            <a:endParaRPr lang="ru-RU" sz="8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         </a:t>
            </a:r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Венера</a:t>
            </a:r>
          </a:p>
          <a:p>
            <a:endParaRPr lang="ru-RU" sz="800" b="1" dirty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ru-RU" sz="2400" b="1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endParaRPr lang="ru-RU" sz="2400" b="1" dirty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                          Виток</a:t>
            </a:r>
            <a:endParaRPr lang="ru-RU" sz="2400" b="1" dirty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endParaRPr lang="ru-RU" sz="800" b="1" dirty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endParaRPr lang="ru-RU" sz="800" b="1" dirty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22534" name="TextBox 5"/>
          <p:cNvSpPr txBox="1">
            <a:spLocks noChangeArrowheads="1"/>
          </p:cNvSpPr>
          <p:nvPr/>
        </p:nvSpPr>
        <p:spPr bwMode="auto">
          <a:xfrm>
            <a:off x="3292827" y="3929008"/>
            <a:ext cx="260359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Г</a:t>
            </a:r>
          </a:p>
          <a:p>
            <a:endParaRPr lang="ru-RU" sz="800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Гагарин Юрий</a:t>
            </a:r>
            <a:r>
              <a:rPr lang="ru-RU" sz="2400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</a:p>
          <a:p>
            <a:endParaRPr lang="ru-RU" sz="800" dirty="0">
              <a:latin typeface="Tahoma" pitchFamily="34" charset="0"/>
              <a:cs typeface="Tahoma" pitchFamily="34" charset="0"/>
            </a:endParaRPr>
          </a:p>
          <a:p>
            <a:endParaRPr lang="ru-RU" sz="800" dirty="0">
              <a:latin typeface="Tahoma" pitchFamily="34" charset="0"/>
              <a:cs typeface="Tahoma" pitchFamily="34" charset="0"/>
            </a:endParaRPr>
          </a:p>
          <a:p>
            <a:endParaRPr lang="ru-RU" sz="2400" dirty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1746" name="Picture 2" descr="https://slavna.ucoz.ru/_ph/13/76369731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723" y="332656"/>
            <a:ext cx="2233903" cy="1635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016" y="1949033"/>
            <a:ext cx="1426404" cy="136596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026" y="569912"/>
            <a:ext cx="1488716" cy="1488716"/>
          </a:xfrm>
          <a:prstGeom prst="rect">
            <a:avLst/>
          </a:prstGeom>
        </p:spPr>
      </p:pic>
      <p:pic>
        <p:nvPicPr>
          <p:cNvPr id="16" name="Picture 10" descr="https://static.vecteezy.com/system/resources/previews/000/292/511/original/vector-rocket-ship-flying-around-earth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471" y="1870796"/>
            <a:ext cx="1738165" cy="127028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94626" y="3704793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Вселенная</a:t>
            </a:r>
            <a:endParaRPr lang="ru-RU" sz="2400" dirty="0"/>
          </a:p>
        </p:txBody>
      </p:sp>
      <p:pic>
        <p:nvPicPr>
          <p:cNvPr id="30722" name="Picture 2" descr="http://ds29.detkin-club.ru/images/groups/1474782171_5cb2f1255313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563" b="98264" l="1695" r="96102">
                        <a14:foregroundMark x1="11017" y1="9722" x2="11017" y2="9722"/>
                        <a14:foregroundMark x1="8475" y1="13715" x2="8475" y2="13715"/>
                        <a14:foregroundMark x1="88814" y1="5556" x2="88814" y2="5556"/>
                        <a14:foregroundMark x1="94237" y1="87847" x2="94237" y2="878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436" y="3076756"/>
            <a:ext cx="1767911" cy="1725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4" name="Picture 4" descr="https://avatars.mds.yandex.net/get-zen_doc/1533968/pub_5cb03e887c2ce800afe2296d_5cb0409fc9f0a300b375f9d7/scale_120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9253" y="4913305"/>
            <a:ext cx="1714875" cy="1714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3554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3555" name="Picture 2" descr="http://fotoshops.org/uploads/taginator/Nov-2012/detskie-fony-skachat-besplat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321" y="3986"/>
            <a:ext cx="9259888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TextBox 3"/>
          <p:cNvSpPr txBox="1">
            <a:spLocks noChangeArrowheads="1"/>
          </p:cNvSpPr>
          <p:nvPr/>
        </p:nvSpPr>
        <p:spPr bwMode="auto">
          <a:xfrm>
            <a:off x="611188" y="636588"/>
            <a:ext cx="2232025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 </a:t>
            </a:r>
            <a:r>
              <a:rPr lang="ru-RU" sz="36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Д</a:t>
            </a:r>
          </a:p>
          <a:p>
            <a:endParaRPr lang="ru-RU" sz="800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ru-RU" b="1" dirty="0">
                <a:latin typeface="Tahoma" pitchFamily="34" charset="0"/>
                <a:cs typeface="Tahoma" pitchFamily="34" charset="0"/>
              </a:rPr>
              <a:t>   </a:t>
            </a:r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Дирижабль</a:t>
            </a:r>
          </a:p>
        </p:txBody>
      </p:sp>
      <p:sp>
        <p:nvSpPr>
          <p:cNvPr id="23557" name="TextBox 4"/>
          <p:cNvSpPr txBox="1">
            <a:spLocks noChangeArrowheads="1"/>
          </p:cNvSpPr>
          <p:nvPr/>
        </p:nvSpPr>
        <p:spPr bwMode="auto">
          <a:xfrm>
            <a:off x="3923928" y="772853"/>
            <a:ext cx="472838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З</a:t>
            </a:r>
            <a:endParaRPr lang="ru-RU" sz="800" b="1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Звезда</a:t>
            </a:r>
          </a:p>
          <a:p>
            <a:endParaRPr lang="ru-RU" sz="800" b="1" dirty="0">
              <a:latin typeface="Tahoma" pitchFamily="34" charset="0"/>
              <a:cs typeface="Tahoma" pitchFamily="34" charset="0"/>
            </a:endParaRPr>
          </a:p>
          <a:p>
            <a:endParaRPr lang="ru-RU" sz="2400" b="1" dirty="0" smtClean="0">
              <a:latin typeface="Tahoma" pitchFamily="34" charset="0"/>
              <a:cs typeface="Tahoma" pitchFamily="34" charset="0"/>
            </a:endParaRPr>
          </a:p>
          <a:p>
            <a:endParaRPr lang="ru-RU" sz="2400" b="1" dirty="0">
              <a:latin typeface="Tahoma" pitchFamily="34" charset="0"/>
              <a:cs typeface="Tahoma" pitchFamily="34" charset="0"/>
            </a:endParaRPr>
          </a:p>
          <a:p>
            <a:endParaRPr lang="ru-RU" sz="800" b="1" dirty="0">
              <a:latin typeface="Tahoma" pitchFamily="34" charset="0"/>
              <a:cs typeface="Tahoma" pitchFamily="34" charset="0"/>
            </a:endParaRPr>
          </a:p>
          <a:p>
            <a:r>
              <a:rPr lang="ru-RU" sz="24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                     Земля</a:t>
            </a:r>
            <a:endParaRPr lang="ru-RU" sz="2400" b="1" dirty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23558" name="TextBox 5"/>
          <p:cNvSpPr txBox="1">
            <a:spLocks noChangeArrowheads="1"/>
          </p:cNvSpPr>
          <p:nvPr/>
        </p:nvSpPr>
        <p:spPr bwMode="auto">
          <a:xfrm>
            <a:off x="6012160" y="3911600"/>
            <a:ext cx="247375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И</a:t>
            </a:r>
          </a:p>
          <a:p>
            <a:endParaRPr lang="ru-RU" sz="800" dirty="0">
              <a:solidFill>
                <a:srgbClr val="FF0000"/>
              </a:solidFill>
              <a:latin typeface="Tahoma" pitchFamily="34" charset="0"/>
              <a:cs typeface="Tahoma" pitchFamily="34" charset="0"/>
            </a:endParaRPr>
          </a:p>
          <a:p>
            <a:endParaRPr lang="ru-RU" sz="2400" b="1" dirty="0">
              <a:latin typeface="Tahoma" pitchFamily="34" charset="0"/>
              <a:cs typeface="Tahoma" pitchFamily="34" charset="0"/>
            </a:endParaRPr>
          </a:p>
          <a:p>
            <a:endParaRPr lang="ru-RU" sz="800" b="1" dirty="0">
              <a:latin typeface="Tahoma" pitchFamily="34" charset="0"/>
              <a:cs typeface="Tahoma" pitchFamily="34" charset="0"/>
            </a:endParaRPr>
          </a:p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Иллюминатор</a:t>
            </a:r>
            <a:endParaRPr lang="ru-RU" sz="2400" dirty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1746" name="Picture 2" descr="https://lh5.googleusercontent.com/ll-sIdPNMq1fur8Xo9Fea5HclQB1Ao8KDgUVanslAvyI7h0HofE_TVahwyPpJIh6TgMWlpcQrGmxIiIg_m4RaNDP9sTZjyOy9UzP2hllTx9b6u5HfYcaTPVpmow0OWAct__YfzNyzNVztIX43w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72" y="1827093"/>
            <a:ext cx="2290024" cy="10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8" name="Picture 4" descr="https://w7.pngwing.com/pngs/601/1001/png-transparent-diamond-star-diamond-five-pointed-star-blue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539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78245">
            <a:off x="5412351" y="754739"/>
            <a:ext cx="1547252" cy="1283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0" name="Picture 6" descr="https://im0-tub-ru.yandex.net/i?id=6d47bfb0c5b116cec57aa9b6cf8d405d&amp;n=13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938" b="100000" l="1875" r="98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99469">
            <a:off x="4318642" y="2186550"/>
            <a:ext cx="1590932" cy="1590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2" name="Picture 8" descr="https://img.favpng.com/6/14/16/space-shuttle-program-international-space-station-sts-115-space-shuttle-atlantis-kennedy-space-center-png-favpng-c79CiNu4FRPVh8aGSugWeUdbv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1947" y="4744947"/>
            <a:ext cx="2160323" cy="1501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24578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24579" name="Picture 2" descr="http://fotoshops.org/uploads/taginator/Nov-2012/detskie-fony-skachat-besplat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8179" y="4762"/>
            <a:ext cx="9259888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TextBox 3"/>
          <p:cNvSpPr txBox="1">
            <a:spLocks noChangeArrowheads="1"/>
          </p:cNvSpPr>
          <p:nvPr/>
        </p:nvSpPr>
        <p:spPr bwMode="auto">
          <a:xfrm>
            <a:off x="552215" y="548680"/>
            <a:ext cx="164352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  </a:t>
            </a:r>
            <a:r>
              <a:rPr lang="ru-RU" sz="3600" b="1" dirty="0" smtClean="0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К</a:t>
            </a:r>
            <a:r>
              <a:rPr lang="ru-RU" sz="2400" b="1" dirty="0" smtClean="0">
                <a:latin typeface="Tahoma" pitchFamily="34" charset="0"/>
                <a:cs typeface="Tahoma" pitchFamily="34" charset="0"/>
              </a:rPr>
              <a:t>  </a:t>
            </a:r>
            <a:endParaRPr lang="ru-RU" sz="800" b="1" dirty="0">
              <a:latin typeface="Tahoma" pitchFamily="34" charset="0"/>
              <a:cs typeface="Tahoma" pitchFamily="34" charset="0"/>
            </a:endParaRPr>
          </a:p>
          <a:p>
            <a:r>
              <a:rPr lang="ru-RU" sz="2400" b="1" dirty="0">
                <a:latin typeface="Tahoma" pitchFamily="34" charset="0"/>
                <a:cs typeface="Tahoma" pitchFamily="34" charset="0"/>
              </a:rPr>
              <a:t>   </a:t>
            </a:r>
            <a:endParaRPr lang="ru-RU" sz="2000" b="1" dirty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4581" name="TextBox 5"/>
          <p:cNvSpPr txBox="1">
            <a:spLocks noChangeArrowheads="1"/>
          </p:cNvSpPr>
          <p:nvPr/>
        </p:nvSpPr>
        <p:spPr bwMode="auto">
          <a:xfrm>
            <a:off x="3851275" y="3417888"/>
            <a:ext cx="4540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600" b="1">
                <a:solidFill>
                  <a:srgbClr val="FF0000"/>
                </a:solidFill>
                <a:latin typeface="Tahoma" pitchFamily="34" charset="0"/>
                <a:cs typeface="Tahoma" pitchFamily="34" charset="0"/>
              </a:rPr>
              <a:t>  </a:t>
            </a:r>
            <a:endParaRPr lang="ru-RU" sz="200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189176" y="409060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Комета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20485" y="5318821"/>
            <a:ext cx="29523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Королёв </a:t>
            </a:r>
            <a:endParaRPr lang="ru-RU" sz="2400" b="1" dirty="0" smtClean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Сергей Павлович</a:t>
            </a:r>
            <a:endParaRPr lang="ru-RU" sz="2400" b="1" dirty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577389" y="2525996"/>
            <a:ext cx="266429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Космический корабль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850804" y="4239028"/>
            <a:ext cx="3240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Космодром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9992" y="2042417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Космонавт</a:t>
            </a:r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11509" y="1010250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Космос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30722" name="Picture 2" descr="https://im0-tub-ru.yandex.net/i?id=890d405666a804426695ec8b356d920f-l&amp;n=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631" y="548680"/>
            <a:ext cx="1648233" cy="1780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4" name="Picture 4" descr="https://ds04.infourok.ru/uploads/ex/0b28/000a30cf-968c402e/10/img0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2361" b="90000" l="8438" r="4739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558" y="2204493"/>
            <a:ext cx="4799999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6" name="Picture 6" descr="https://w7.pngwing.com/pngs/614/356/png-transparent-spacecraft-outer-space-ufo-food-photography-spacecraft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69293">
            <a:off x="511052" y="1890781"/>
            <a:ext cx="1582858" cy="1875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8" name="Picture 8" descr="https://www.pngkey.com/png/full/4-47303_space-free-clipart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481" y="394163"/>
            <a:ext cx="2430336" cy="1479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0" name="Picture 10" descr="http://syt.ru/hronika/wp-content/uploads/2019/03/LEGO-City-Space-Centre-3368-0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6" y="4684787"/>
            <a:ext cx="2303754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2" name="Picture 12" descr="https://printonic.ru/uploads/images/2016/04/15/img_5710ae2f63e65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63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9965" y="2446961"/>
            <a:ext cx="1175584" cy="1662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1883</TotalTime>
  <Words>81</Words>
  <Application>Microsoft Office PowerPoint</Application>
  <PresentationFormat>Экран (4:3)</PresentationFormat>
  <Paragraphs>62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Tahoma</vt:lpstr>
      <vt:lpstr>Tw Cen MT</vt:lpstr>
      <vt:lpstr>Капля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Дима</dc:creator>
  <cp:lastModifiedBy>Пользователь</cp:lastModifiedBy>
  <cp:revision>58</cp:revision>
  <dcterms:created xsi:type="dcterms:W3CDTF">2016-04-03T12:40:58Z</dcterms:created>
  <dcterms:modified xsi:type="dcterms:W3CDTF">2020-12-14T08:31:10Z</dcterms:modified>
</cp:coreProperties>
</file>