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7" r:id="rId4"/>
    <p:sldId id="268" r:id="rId5"/>
    <p:sldId id="266" r:id="rId6"/>
    <p:sldId id="26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29" autoAdjust="0"/>
    <p:restoredTop sz="86452" autoAdjust="0"/>
  </p:normalViewPr>
  <p:slideViewPr>
    <p:cSldViewPr>
      <p:cViewPr varScale="1">
        <p:scale>
          <a:sx n="88" d="100"/>
          <a:sy n="88" d="100"/>
        </p:scale>
        <p:origin x="-117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8640960" cy="2232248"/>
          </a:xfrm>
          <a:solidFill>
            <a:schemeClr val="bg1">
              <a:alpha val="57000"/>
            </a:schemeClr>
          </a:solidFill>
        </p:spPr>
        <p:txBody>
          <a:bodyPr>
            <a:noAutofit/>
          </a:bodyPr>
          <a:lstStyle/>
          <a:p>
            <a:r>
              <a:rPr lang="ru-RU" sz="2200" dirty="0"/>
              <a:t>Марс — небольшая планета, он почти в два раза меньше </a:t>
            </a:r>
            <a:r>
              <a:rPr lang="ru-RU" sz="2200" dirty="0" smtClean="0"/>
              <a:t>Земли. </a:t>
            </a:r>
            <a:r>
              <a:rPr lang="ru-RU" sz="2200" dirty="0"/>
              <a:t>Марс намного холоднее Земли, </a:t>
            </a:r>
            <a:r>
              <a:rPr lang="ru-RU" sz="2200" dirty="0" smtClean="0"/>
              <a:t>так как находится дальше от солнца (четвертая планета от солнца). Поверхность марса неровная, красно-розового цвета. Здесь много потухших вулканов и каналов, похожих на русла рек без воды. На марсе находится самая высокая гора в солнечной системе – гора Олимп.</a:t>
            </a:r>
            <a:endParaRPr lang="ru-RU" sz="2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203032" cy="2448272"/>
          </a:xfrm>
          <a:solidFill>
            <a:schemeClr val="bg1">
              <a:alpha val="58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800" dirty="0" smtClean="0"/>
              <a:t>Мы с родителями летом ездили на «Уральский марс». </a:t>
            </a:r>
            <a:br>
              <a:rPr lang="ru-RU" sz="2800" dirty="0" smtClean="0"/>
            </a:br>
            <a:r>
              <a:rPr lang="ru-RU" sz="2800" dirty="0" smtClean="0"/>
              <a:t>Это </a:t>
            </a:r>
            <a:r>
              <a:rPr lang="ru-RU" sz="2800" dirty="0"/>
              <a:t>глиняный карьер, который своим внешним видом, а именно формами и цветом, напоминает планету </a:t>
            </a:r>
            <a:r>
              <a:rPr lang="ru-RU" sz="2800" dirty="0" smtClean="0"/>
              <a:t>Марс. Находится в 115 км от Екатеринбурга. </a:t>
            </a:r>
            <a:endParaRPr lang="ru-RU" sz="25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58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8229600" cy="1080120"/>
          </a:xfrm>
          <a:solidFill>
            <a:schemeClr val="bg1">
              <a:alpha val="60000"/>
            </a:schemeClr>
          </a:solidFill>
        </p:spPr>
        <p:txBody>
          <a:bodyPr>
            <a:noAutofit/>
          </a:bodyPr>
          <a:lstStyle/>
          <a:p>
            <a:r>
              <a:rPr lang="ru-RU" sz="2000" dirty="0" smtClean="0"/>
              <a:t>«Уральский Марс» </a:t>
            </a:r>
            <a:r>
              <a:rPr lang="ru-RU" sz="2000" dirty="0"/>
              <a:t>почти не имеет растительности на своей территории, зато имеет глину разного </a:t>
            </a:r>
            <a:r>
              <a:rPr lang="ru-RU" sz="2000" dirty="0" smtClean="0"/>
              <a:t>цвета. Ее</a:t>
            </a:r>
            <a:r>
              <a:rPr lang="ru-RU" sz="2000" dirty="0"/>
              <a:t> используют при изготовлении кирпича и цемента</a:t>
            </a:r>
            <a:r>
              <a:rPr lang="ru-RU" sz="2000" dirty="0" smtClean="0"/>
              <a:t>, </a:t>
            </a:r>
            <a:r>
              <a:rPr lang="ru-RU" sz="2000" dirty="0"/>
              <a:t>в изготовлении </a:t>
            </a:r>
            <a:r>
              <a:rPr lang="ru-RU" sz="2000" dirty="0" smtClean="0"/>
              <a:t>посуды и косметики.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1572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16632"/>
            <a:ext cx="2949792" cy="393305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429000"/>
            <a:ext cx="4283968" cy="321297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5373216"/>
            <a:ext cx="3384376" cy="1130424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dirty="0">
                <a:solidFill>
                  <a:schemeClr val="tx1"/>
                </a:solidFill>
              </a:rPr>
              <a:t>Во многих местах глина пересохла, и почва растрескалась.</a:t>
            </a:r>
          </a:p>
        </p:txBody>
      </p:sp>
    </p:spTree>
    <p:extLst>
      <p:ext uri="{BB962C8B-B14F-4D97-AF65-F5344CB8AC3E}">
        <p14:creationId xmlns:p14="http://schemas.microsoft.com/office/powerpoint/2010/main" val="73267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1512168"/>
          </a:xfrm>
          <a:solidFill>
            <a:schemeClr val="bg1">
              <a:alpha val="49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500" dirty="0"/>
              <a:t>На территории </a:t>
            </a:r>
            <a:r>
              <a:rPr lang="ru-RU" sz="2500" dirty="0" smtClean="0"/>
              <a:t>«Уральского Марса» </a:t>
            </a:r>
            <a:r>
              <a:rPr lang="ru-RU" sz="2500" dirty="0"/>
              <a:t>также можно увидеть несколько озер необычной окраски: от небесно-голубой до буро-красной. Такой цвет вода получила за счет того, что в глине содержатся различные элементы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392" y="4005064"/>
            <a:ext cx="3456384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49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bg1">
              <a:alpha val="54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500" dirty="0" smtClean="0"/>
              <a:t>На «Уральском марсе» очень красиво, и есть много горок, по которым можно поползать.</a:t>
            </a:r>
            <a:endParaRPr lang="ru-RU" sz="25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3" y="4185084"/>
            <a:ext cx="3083835" cy="23128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4185084"/>
            <a:ext cx="3323861" cy="249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86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100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Марс — небольшая планета, он почти в два раза меньше Земли. Марс намного холоднее Земли, так как находится дальше от солнца (четвертая планета от солнца). Поверхность марса неровная, красно-розового цвета. Здесь много потухших вулканов и каналов, похожих на русла рек без воды. На марсе находится самая высокая гора в солнечной системе – гора Олимп.</vt:lpstr>
      <vt:lpstr>Мы с родителями летом ездили на «Уральский марс».  Это глиняный карьер, который своим внешним видом, а именно формами и цветом, напоминает планету Марс. Находится в 115 км от Екатеринбурга. </vt:lpstr>
      <vt:lpstr>«Уральский Марс» почти не имеет растительности на своей территории, зато имеет глину разного цвета. Ее используют при изготовлении кирпича и цемента, в изготовлении посуды и косметики. </vt:lpstr>
      <vt:lpstr>Презентация PowerPoint</vt:lpstr>
      <vt:lpstr>На территории «Уральского Марса» также можно увидеть несколько озер необычной окраски: от небесно-голубой до буро-красной. Такой цвет вода получила за счет того, что в глине содержатся различные элементы</vt:lpstr>
      <vt:lpstr>На «Уральском марсе» очень красиво, и есть много горок, по которым можно поползать.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«Уральский марс»</dc:title>
  <dc:creator>Чуткова Яна</dc:creator>
  <cp:lastModifiedBy>user</cp:lastModifiedBy>
  <cp:revision>26</cp:revision>
  <dcterms:created xsi:type="dcterms:W3CDTF">2020-08-21T07:29:09Z</dcterms:created>
  <dcterms:modified xsi:type="dcterms:W3CDTF">2020-11-17T12:21:19Z</dcterms:modified>
</cp:coreProperties>
</file>