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0"/>
            <a:ext cx="7772400" cy="1470025"/>
          </a:xfrm>
        </p:spPr>
        <p:txBody>
          <a:bodyPr/>
          <a:lstStyle/>
          <a:p>
            <a:pPr algn="l"/>
            <a:r>
              <a:rPr lang="ru-RU" u="sng" dirty="0" smtClean="0">
                <a:solidFill>
                  <a:schemeClr val="bg1"/>
                </a:solidFill>
              </a:rPr>
              <a:t>«Экспедиция на Марс». </a:t>
            </a:r>
            <a:endParaRPr lang="ru-RU" u="sng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268760"/>
            <a:ext cx="8352928" cy="1584176"/>
          </a:xfrm>
        </p:spPr>
        <p:txBody>
          <a:bodyPr>
            <a:normAutofit fontScale="92500"/>
          </a:bodyPr>
          <a:lstStyle/>
          <a:p>
            <a:pPr algn="l"/>
            <a:r>
              <a:rPr lang="ru-RU" sz="2000" dirty="0" smtClean="0">
                <a:solidFill>
                  <a:schemeClr val="bg1"/>
                </a:solidFill>
              </a:rPr>
              <a:t>Мой проект называется «Экспедиция на Марс». Для этого я подготовил макет. </a:t>
            </a:r>
          </a:p>
          <a:p>
            <a:pPr algn="l"/>
            <a:r>
              <a:rPr lang="ru-RU" sz="2000" dirty="0" smtClean="0">
                <a:solidFill>
                  <a:schemeClr val="bg1"/>
                </a:solidFill>
              </a:rPr>
              <a:t>Этапы работы:  </a:t>
            </a:r>
          </a:p>
          <a:p>
            <a:pPr algn="l"/>
            <a:r>
              <a:rPr lang="ru-RU" sz="2000" dirty="0" smtClean="0">
                <a:solidFill>
                  <a:schemeClr val="bg1"/>
                </a:solidFill>
              </a:rPr>
              <a:t>1)  Мы  собрали  из  деталей  конструктора  космическую станцию. Она состоит из:   ракеты, космического корабля,  5  машин – исследователей.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4" name="Рисунок 3" descr="20201018_1953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9498" y="3260982"/>
            <a:ext cx="3264363" cy="2448272"/>
          </a:xfrm>
          <a:prstGeom prst="rect">
            <a:avLst/>
          </a:prstGeom>
          <a:ln w="15875">
            <a:solidFill>
              <a:schemeClr val="bg1"/>
            </a:solidFill>
          </a:ln>
        </p:spPr>
      </p:pic>
      <p:pic>
        <p:nvPicPr>
          <p:cNvPr id="5" name="Рисунок 4" descr="20201025_1824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28184" y="2924944"/>
            <a:ext cx="2376264" cy="1782198"/>
          </a:xfrm>
          <a:prstGeom prst="rect">
            <a:avLst/>
          </a:prstGeom>
          <a:ln w="15875">
            <a:solidFill>
              <a:schemeClr val="bg1"/>
            </a:solidFill>
          </a:ln>
        </p:spPr>
      </p:pic>
      <p:pic>
        <p:nvPicPr>
          <p:cNvPr id="6" name="Рисунок 5" descr="20201025_18245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2807804" y="3320988"/>
            <a:ext cx="3168353" cy="2376265"/>
          </a:xfrm>
          <a:prstGeom prst="rect">
            <a:avLst/>
          </a:prstGeom>
          <a:ln w="15875">
            <a:solidFill>
              <a:schemeClr val="bg1"/>
            </a:solidFill>
          </a:ln>
        </p:spPr>
      </p:pic>
      <p:pic>
        <p:nvPicPr>
          <p:cNvPr id="7" name="Рисунок 6" descr="20201025_18243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4" y="4797152"/>
            <a:ext cx="2376264" cy="1782198"/>
          </a:xfrm>
          <a:prstGeom prst="rect">
            <a:avLst/>
          </a:prstGeom>
          <a:ln w="1587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476672"/>
            <a:ext cx="8352928" cy="504056"/>
          </a:xfrm>
        </p:spPr>
        <p:txBody>
          <a:bodyPr>
            <a:normAutofit/>
          </a:bodyPr>
          <a:lstStyle/>
          <a:p>
            <a:pPr algn="l"/>
            <a:r>
              <a:rPr lang="ru-RU" sz="2000" dirty="0" smtClean="0">
                <a:solidFill>
                  <a:schemeClr val="bg1"/>
                </a:solidFill>
              </a:rPr>
              <a:t>2) Из соленого  теста  слепили  часть планеты. 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8" name="Рисунок 7" descr="20201027_2142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224517" y="2159859"/>
            <a:ext cx="4248472" cy="3186354"/>
          </a:xfrm>
          <a:prstGeom prst="rect">
            <a:avLst/>
          </a:prstGeom>
          <a:ln w="15875">
            <a:solidFill>
              <a:schemeClr val="bg1"/>
            </a:solidFill>
          </a:ln>
        </p:spPr>
      </p:pic>
      <p:pic>
        <p:nvPicPr>
          <p:cNvPr id="9" name="Рисунок 8" descr="20201027_2144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5280078" y="776706"/>
            <a:ext cx="2976331" cy="22322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15875">
            <a:solidFill>
              <a:schemeClr val="bg1"/>
            </a:solidFill>
          </a:ln>
        </p:spPr>
      </p:pic>
      <p:pic>
        <p:nvPicPr>
          <p:cNvPr id="10" name="Рисунок 9" descr="20201027_21453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3573016"/>
            <a:ext cx="4128458" cy="3096344"/>
          </a:xfrm>
          <a:prstGeom prst="rect">
            <a:avLst/>
          </a:prstGeom>
          <a:ln w="1587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404664"/>
            <a:ext cx="8352928" cy="1368152"/>
          </a:xfrm>
        </p:spPr>
        <p:txBody>
          <a:bodyPr>
            <a:noAutofit/>
          </a:bodyPr>
          <a:lstStyle/>
          <a:p>
            <a:pPr algn="l"/>
            <a:r>
              <a:rPr lang="ru-RU" sz="2000" dirty="0" smtClean="0">
                <a:solidFill>
                  <a:schemeClr val="bg1"/>
                </a:solidFill>
              </a:rPr>
              <a:t>3)  Из  пластилина    слепили  инопланетянина. </a:t>
            </a:r>
          </a:p>
          <a:p>
            <a:pPr algn="l"/>
            <a:r>
              <a:rPr lang="ru-RU" sz="2000" dirty="0" smtClean="0">
                <a:solidFill>
                  <a:schemeClr val="bg1"/>
                </a:solidFill>
              </a:rPr>
              <a:t>4)  Разукрасили  планету .</a:t>
            </a:r>
          </a:p>
          <a:p>
            <a:pPr marL="457200" indent="-457200" algn="l"/>
            <a:r>
              <a:rPr lang="ru-RU" sz="2000" dirty="0" smtClean="0">
                <a:solidFill>
                  <a:schemeClr val="bg1"/>
                </a:solidFill>
              </a:rPr>
              <a:t>5)  Получили  макет  «Экспедиция на Марс». </a:t>
            </a:r>
          </a:p>
        </p:txBody>
      </p:sp>
      <p:pic>
        <p:nvPicPr>
          <p:cNvPr id="6" name="Рисунок 5" descr="20201027_2217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395536" y="1772816"/>
            <a:ext cx="2520280" cy="1890210"/>
          </a:xfrm>
          <a:prstGeom prst="rect">
            <a:avLst/>
          </a:prstGeom>
          <a:ln w="15875">
            <a:solidFill>
              <a:schemeClr val="bg1"/>
            </a:solidFill>
          </a:ln>
        </p:spPr>
      </p:pic>
      <p:pic>
        <p:nvPicPr>
          <p:cNvPr id="4" name="Рисунок 3" descr="20201028_2307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2924944"/>
            <a:ext cx="4968552" cy="3726414"/>
          </a:xfrm>
          <a:prstGeom prst="rect">
            <a:avLst/>
          </a:prstGeom>
          <a:ln w="15875">
            <a:solidFill>
              <a:schemeClr val="bg1"/>
            </a:solidFill>
          </a:ln>
        </p:spPr>
      </p:pic>
      <p:pic>
        <p:nvPicPr>
          <p:cNvPr id="5" name="Рисунок 4" descr="20201028_23023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5616116" y="512676"/>
            <a:ext cx="2592289" cy="1944217"/>
          </a:xfrm>
          <a:prstGeom prst="rect">
            <a:avLst/>
          </a:prstGeom>
          <a:ln w="15875">
            <a:solidFill>
              <a:schemeClr val="bg1"/>
            </a:solidFill>
          </a:ln>
        </p:spPr>
      </p:pic>
      <p:pic>
        <p:nvPicPr>
          <p:cNvPr id="7" name="Рисунок 6" descr="20201028_23022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275522" y="4197086"/>
            <a:ext cx="2688299" cy="2016224"/>
          </a:xfrm>
          <a:prstGeom prst="rect">
            <a:avLst/>
          </a:prstGeom>
          <a:ln w="15875">
            <a:solidFill>
              <a:schemeClr val="bg1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76</Words>
  <Application>Microsoft Office PowerPoint</Application>
  <PresentationFormat>Экран (4:3)</PresentationFormat>
  <Paragraphs>8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Тема Office</vt:lpstr>
      <vt:lpstr>«Экспедиция на Марс».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Экспедиция на Марс. </dc:title>
  <dc:creator>USER</dc:creator>
  <cp:lastModifiedBy>user</cp:lastModifiedBy>
  <cp:revision>40</cp:revision>
  <dcterms:created xsi:type="dcterms:W3CDTF">2020-10-28T07:06:54Z</dcterms:created>
  <dcterms:modified xsi:type="dcterms:W3CDTF">2020-11-17T12:15:49Z</dcterms:modified>
</cp:coreProperties>
</file>