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59" r:id="rId4"/>
    <p:sldId id="260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-13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200400"/>
            <a:ext cx="100584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4724400"/>
            <a:ext cx="9144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6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25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276600"/>
            <a:ext cx="100584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4953000"/>
            <a:ext cx="9144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56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13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9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19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5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19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1935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687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2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96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7821" y="457203"/>
            <a:ext cx="6126579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3" y="457200"/>
            <a:ext cx="3564876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2871259" y="2514337"/>
            <a:ext cx="3810000" cy="2117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043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936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36320" y="457200"/>
            <a:ext cx="100584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3856" y="3505200"/>
            <a:ext cx="98552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0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685800"/>
            <a:ext cx="9652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80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6000" y="685804"/>
            <a:ext cx="24384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685801"/>
            <a:ext cx="7620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5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24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685800"/>
            <a:ext cx="100584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1200" y="620877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30.11.2020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5999" y="6208779"/>
            <a:ext cx="6498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5687571"/>
            <a:ext cx="101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0"/>
            <a:ext cx="100584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51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337" y="4595460"/>
            <a:ext cx="6781800" cy="16002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002060"/>
                </a:solidFill>
              </a:rPr>
              <a:t>ГРУППА «ВОРОБЬИШКИ» РЕКОМЕНДУЕТ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2629" y="7990"/>
            <a:ext cx="8867302" cy="19445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>
                <a:solidFill>
                  <a:srgbClr val="002060"/>
                </a:solidFill>
              </a:rPr>
              <a:t>МУНИЦИПАЛЬНОЕ АВТОНОМНОЕ ДОШКОЛЬНОЕ ОБРАЗОВАТЕЛЬНОЕ УЧРЕЖДЕНИЕ </a:t>
            </a:r>
            <a:endParaRPr lang="ru-RU" sz="14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ЦЕНТР </a:t>
            </a:r>
            <a:r>
              <a:rPr lang="ru-RU" sz="1400" b="1" dirty="0">
                <a:solidFill>
                  <a:srgbClr val="002060"/>
                </a:solidFill>
              </a:rPr>
              <a:t>РАЗВИТИЯ РЕБЕНКА ДЕТСКИЙ САД №103 «РОДНИКИ» </a:t>
            </a:r>
            <a:endParaRPr lang="ru-RU" sz="2800" b="1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1837" y="3219433"/>
            <a:ext cx="8877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/>
              </a:rPr>
              <a:t>РОДИТЕЛЯМ О КОНСТРУКТОРЕ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ТИКО – ЛУЧШАЯ ИГРА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8438" y="4006544"/>
            <a:ext cx="1591201" cy="15892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339" y="-1232452"/>
            <a:ext cx="1027609" cy="9968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7" y="1678411"/>
            <a:ext cx="2941402" cy="39173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9931" y="668161"/>
            <a:ext cx="2196346" cy="292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9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8867" y="4115507"/>
            <a:ext cx="2994025" cy="20447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1" y="695325"/>
            <a:ext cx="11190514" cy="3886200"/>
          </a:xfrm>
        </p:spPr>
        <p:txBody>
          <a:bodyPr/>
          <a:lstStyle/>
          <a:p>
            <a:pPr marL="0" lvl="0" indent="0" fontAlgn="base">
              <a:spcAft>
                <a:spcPct val="0"/>
              </a:spcAft>
              <a:buClrTx/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инициативе Фонда содействия развитию малых форм предприятий в научно-технической сфере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2002 года </a:t>
            </a:r>
            <a:endParaRPr lang="ru-RU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spcAft>
                <a:spcPct val="0"/>
              </a:spcAft>
              <a:buClrTx/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научно-производственное объединение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3200" b="1" u="sng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«РАНТИС»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изготовило Конструктор для объемного моделирования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«ТИКО».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 marL="0" lvl="0" indent="0" algn="just" fontAlgn="base">
              <a:spcAft>
                <a:spcPct val="0"/>
              </a:spcAft>
              <a:buClrTx/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Автор технологии ТИКО-моделирования </a:t>
            </a:r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Логинова Ирина Викторовна.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684474" y="4202592"/>
            <a:ext cx="1916445" cy="191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94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3912" y="4238618"/>
            <a:ext cx="2304488" cy="186553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9018" y="685800"/>
            <a:ext cx="9875381" cy="3886200"/>
          </a:xfrm>
        </p:spPr>
        <p:txBody>
          <a:bodyPr/>
          <a:lstStyle/>
          <a:p>
            <a:pPr algn="just"/>
            <a:r>
              <a:rPr lang="ru-RU" dirty="0"/>
              <a:t>ТИКО – трансформируемый игровой конструктор, представляющий собой набор ярких плоскостных фигур из пластмассы, которые шарнирно соединяются между собой. Для дошкольников это первая ступенька для освоения универсальных логических действий проектирования и развития навыков конструирования и моделирования, необходимых для будущего успешного обучения в школе. /И.В.Логинова, автор технологии ТИКО конструирования/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670" y="1607038"/>
            <a:ext cx="1218129" cy="44971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54919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675" y="4659375"/>
            <a:ext cx="10058400" cy="1600200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Конструктивные особенности ТИКО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6000" y="364366"/>
            <a:ext cx="10058400" cy="3886200"/>
          </a:xfrm>
        </p:spPr>
        <p:txBody>
          <a:bodyPr/>
          <a:lstStyle/>
          <a:p>
            <a:pPr algn="just"/>
            <a:r>
              <a:rPr lang="ru-RU" dirty="0"/>
              <a:t>Конструктор для объемного моделирования «ТИКО» представляет собой скомплектованные в наборы многоугольники, которые соединяются между собой, создавая двух- и трехмерные фигуры и тела. Можно сначала собрать плоскую фигуру, например, развертку куба, а затем перейти в пространство или объем. Поднимая грани-квадраты и соединяя их, собираем куб. Шарнирное соединение ТИКО-деталей позволяет скреплять многоугольники под любым углом и вращать их один относительно другого.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2094" y="3714906"/>
            <a:ext cx="2465604" cy="18512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551" y="3929132"/>
            <a:ext cx="2076692" cy="14604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021" y="3714906"/>
            <a:ext cx="2226374" cy="2222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4" y="3784198"/>
            <a:ext cx="1329851" cy="17153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024" y="4050839"/>
            <a:ext cx="153022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5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999" y="4572000"/>
            <a:ext cx="10290175" cy="160020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Существует 12 наборов конструктора ТИКО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6075" y="1000125"/>
            <a:ext cx="10058400" cy="388620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spcBef>
                <a:spcPts val="0"/>
              </a:spcBef>
              <a:buClrTx/>
              <a:buNone/>
            </a:pP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</a:t>
            </a: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Фантазёр</a:t>
            </a: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Геометрия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 Школьник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 Архимед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5. Класс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6. Шары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7. Платоновы тела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8. Малыш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9. Арифметика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10. Грамматика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11. Эрудит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Tx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12. Английский язык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660" y="732642"/>
            <a:ext cx="5328366" cy="463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1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5879" y="4243518"/>
            <a:ext cx="9042400" cy="16002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                </a:t>
            </a:r>
            <a:r>
              <a:rPr lang="ru-RU" sz="2800" dirty="0" smtClean="0">
                <a:solidFill>
                  <a:srgbClr val="002060"/>
                </a:solidFill>
              </a:rPr>
              <a:t>СТО ФАНТАЗИЙ В ГОЛОВЕ               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5841" y="741323"/>
            <a:ext cx="4024515" cy="3019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720" y="650149"/>
            <a:ext cx="2947359" cy="3921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695" y="494978"/>
            <a:ext cx="3145809" cy="236545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80" y="2951696"/>
            <a:ext cx="2429578" cy="32406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1883" y="4081091"/>
            <a:ext cx="4505334" cy="209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8009" y="4511786"/>
            <a:ext cx="9042400" cy="16002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РАЗВИВАЮЩЕЕ МНОГООБРАЗИЕ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www.rantis.spb.ru/tiko/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325" y="723898"/>
            <a:ext cx="285750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rantis.spb.ru/tiko/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6951" y="3066151"/>
            <a:ext cx="3602781" cy="224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rantis.spb.ru/tiko/9.gif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0869" y="500056"/>
            <a:ext cx="3810000" cy="284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rantis.spb.ru/tiko/12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7050" y="3663286"/>
            <a:ext cx="2642975" cy="220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rantis.spb.ru/tiko/4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517" y="3182122"/>
            <a:ext cx="28575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rantis.spb.ru/tiko/14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2634" y="543455"/>
            <a:ext cx="3439532" cy="207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69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223</Words>
  <Application>Microsoft Office PowerPoint</Application>
  <PresentationFormat>Произвольный</PresentationFormat>
  <Paragraphs>26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NewsPrint</vt:lpstr>
      <vt:lpstr>ГРУППА «ВОРОБЬИШКИ» РЕКОМЕНДУЕТ</vt:lpstr>
      <vt:lpstr>Презентация PowerPoint</vt:lpstr>
      <vt:lpstr>Презентация PowerPoint</vt:lpstr>
      <vt:lpstr>Конструктивные особенности ТИКО</vt:lpstr>
      <vt:lpstr>Существует 12 наборов конструктора ТИКО</vt:lpstr>
      <vt:lpstr>                  СТО ФАНТАЗИЙ В ГОЛОВЕ               </vt:lpstr>
      <vt:lpstr>РАЗВИВАЮЩЕЕ МНОГООБРАЗИЕ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</cp:revision>
  <dcterms:created xsi:type="dcterms:W3CDTF">2020-11-29T15:34:30Z</dcterms:created>
  <dcterms:modified xsi:type="dcterms:W3CDTF">2020-11-30T05:01:08Z</dcterms:modified>
</cp:coreProperties>
</file>