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6" r:id="rId3"/>
    <p:sldId id="267" r:id="rId4"/>
    <p:sldId id="268" r:id="rId5"/>
    <p:sldId id="270" r:id="rId6"/>
    <p:sldId id="269" r:id="rId7"/>
    <p:sldId id="265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332" autoAdjust="0"/>
  </p:normalViewPr>
  <p:slideViewPr>
    <p:cSldViewPr snapToGrid="0">
      <p:cViewPr>
        <p:scale>
          <a:sx n="88" d="100"/>
          <a:sy n="88" d="100"/>
        </p:scale>
        <p:origin x="-13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36320" y="0"/>
            <a:ext cx="10058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6000" y="3200400"/>
            <a:ext cx="100584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0" y="4724400"/>
            <a:ext cx="9144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87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3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36320" y="0"/>
            <a:ext cx="100584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3276600"/>
            <a:ext cx="100584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0" y="4953000"/>
            <a:ext cx="9144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06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16000" y="609601"/>
            <a:ext cx="48768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609601"/>
            <a:ext cx="48768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040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1936" y="609600"/>
            <a:ext cx="48768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1936" y="1329264"/>
            <a:ext cx="48768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536" y="609600"/>
            <a:ext cx="48768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1329264"/>
            <a:ext cx="48768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011936" y="1249362"/>
            <a:ext cx="487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193536" y="1249362"/>
            <a:ext cx="487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132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02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911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9046464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7821" y="457203"/>
            <a:ext cx="6126579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6003" y="457200"/>
            <a:ext cx="3564876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2871259" y="2514337"/>
            <a:ext cx="3810000" cy="2117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49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1936" y="4572000"/>
            <a:ext cx="9046464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36320" y="457200"/>
            <a:ext cx="100584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3856" y="3505200"/>
            <a:ext cx="98552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265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9200" y="685800"/>
            <a:ext cx="9652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954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6000" y="685804"/>
            <a:ext cx="24384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685801"/>
            <a:ext cx="7620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14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16000" y="4572000"/>
            <a:ext cx="90424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00" y="685800"/>
            <a:ext cx="100584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31200" y="620877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83E28BB9-510A-417D-9EE1-AC4D06B43C28}" type="datetimeFigureOut">
              <a:rPr lang="ru-RU" smtClean="0">
                <a:solidFill>
                  <a:srgbClr val="303030">
                    <a:lumMod val="90000"/>
                    <a:lumOff val="10000"/>
                  </a:srgbClr>
                </a:solidFill>
              </a:rPr>
              <a:pPr/>
              <a:t>04.12.2020</a:t>
            </a:fld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15999" y="6208779"/>
            <a:ext cx="64984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>
              <a:solidFill>
                <a:srgbClr val="303030">
                  <a:lumMod val="90000"/>
                  <a:lumOff val="1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5687571"/>
            <a:ext cx="1016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4049C122-E2E3-44AC-9909-47D6D68054E5}" type="slidenum">
              <a:rPr lang="ru-RU" smtClean="0">
                <a:solidFill>
                  <a:prstClr val="black">
                    <a:lumMod val="85000"/>
                    <a:lumOff val="1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0"/>
            <a:ext cx="100584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36320" y="6172200"/>
            <a:ext cx="100584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207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337" y="4595460"/>
            <a:ext cx="6781800" cy="1600200"/>
          </a:xfrm>
        </p:spPr>
        <p:txBody>
          <a:bodyPr>
            <a:normAutofit/>
          </a:bodyPr>
          <a:lstStyle/>
          <a:p>
            <a:pPr algn="r"/>
            <a:r>
              <a:rPr lang="en-US" sz="2400" dirty="0" smtClean="0">
                <a:solidFill>
                  <a:srgbClr val="C00000"/>
                </a:solidFill>
              </a:rPr>
              <a:t>I </a:t>
            </a:r>
            <a:r>
              <a:rPr lang="ru-RU" sz="2400" dirty="0">
                <a:solidFill>
                  <a:srgbClr val="C00000"/>
                </a:solidFill>
              </a:rPr>
              <a:t>неделя </a:t>
            </a:r>
            <a:r>
              <a:rPr lang="ru-RU" sz="2400" dirty="0" smtClean="0">
                <a:solidFill>
                  <a:srgbClr val="C00000"/>
                </a:solidFill>
              </a:rPr>
              <a:t>декабря</a:t>
            </a:r>
            <a:r>
              <a:rPr lang="ru-RU" sz="2400" dirty="0">
                <a:solidFill>
                  <a:srgbClr val="C00000"/>
                </a:solidFill>
              </a:rPr>
              <a:t/>
            </a:r>
            <a:br>
              <a:rPr lang="ru-RU" sz="2400" dirty="0">
                <a:solidFill>
                  <a:srgbClr val="C00000"/>
                </a:solidFill>
              </a:rPr>
            </a:br>
            <a:r>
              <a:rPr lang="ru-RU" sz="2400" dirty="0">
                <a:solidFill>
                  <a:srgbClr val="002060"/>
                </a:solidFill>
              </a:rPr>
              <a:t>группа «Воробьишки</a:t>
            </a:r>
            <a:r>
              <a:rPr lang="ru-RU" sz="2400" dirty="0" smtClean="0">
                <a:solidFill>
                  <a:srgbClr val="002060"/>
                </a:solidFill>
              </a:rPr>
              <a:t>» 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0019" y="-681786"/>
            <a:ext cx="7789912" cy="40640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400" b="1" dirty="0">
                <a:solidFill>
                  <a:srgbClr val="002060"/>
                </a:solidFill>
              </a:rPr>
              <a:t>МУНИЦИПАЛЬНОЕ АВТОНОМНОЕ ДОШКОЛЬНОЕ ОБРАЗОВАТЕЛЬНОЕ УЧРЕЖДЕНИЕ ЦЕНТР РАЗВИТИЯ РЕБЕНКА ДЕТСКИЙ САД №103 «РОДНИКИ» </a:t>
            </a:r>
            <a:endParaRPr lang="ru-RU" sz="2800" b="1" dirty="0">
              <a:solidFill>
                <a:srgbClr val="002060"/>
              </a:solidFill>
            </a:endParaRPr>
          </a:p>
          <a:p>
            <a:pPr marL="0" indent="0" algn="r">
              <a:buNone/>
            </a:pPr>
            <a:endParaRPr lang="ru-RU" sz="1800" b="1" dirty="0" smtClean="0">
              <a:solidFill>
                <a:srgbClr val="C00000"/>
              </a:solidFill>
            </a:endParaRPr>
          </a:p>
          <a:p>
            <a:pPr marL="0" indent="0" algn="r">
              <a:buNone/>
            </a:pPr>
            <a:r>
              <a:rPr lang="ru-RU" sz="1800" b="1" dirty="0" smtClean="0">
                <a:solidFill>
                  <a:srgbClr val="C00000"/>
                </a:solidFill>
              </a:rPr>
              <a:t>КОСМИЧЕСКОЕ </a:t>
            </a:r>
            <a:r>
              <a:rPr lang="ru-RU" sz="1800" b="1" dirty="0" smtClean="0">
                <a:solidFill>
                  <a:srgbClr val="C00000"/>
                </a:solidFill>
              </a:rPr>
              <a:t>ПУТЕШЕСТВИЕ ДРУЗЕЙ ПРОДОЛЖАЕТСЯ</a:t>
            </a:r>
            <a:endParaRPr lang="ru-RU" sz="18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75212" y="3610722"/>
            <a:ext cx="8877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САМОСТОЯТЕЛЬНЫ И КОМПЕТЕНТНЫ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39339" y="-1232452"/>
            <a:ext cx="1027609" cy="9968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468471" y="1102160"/>
            <a:ext cx="2501330" cy="187816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61" y="2125619"/>
            <a:ext cx="1967318" cy="349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28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5257800"/>
            <a:ext cx="10058400" cy="16002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НА СМЕНУ ПРОЦЕССУ ОБУЧЕНИЯ ПРИХОДИТ ПРОЦЕСС УЧЕНИЯ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9639" y="789275"/>
            <a:ext cx="2918011" cy="38862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77946" y="1189478"/>
            <a:ext cx="3402811" cy="25550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9327" y="765598"/>
            <a:ext cx="3740823" cy="28088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7366" y="3735974"/>
            <a:ext cx="2404744" cy="180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58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4424" y="5257800"/>
            <a:ext cx="10058400" cy="160020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НА СМЕНУ ПРОЦЕССУ ОБУЧЕНИЯ ПРИХОДИТ ПРОЦЕСС УЧЕНИЯ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879475"/>
            <a:ext cx="2918011" cy="3886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7860020" y="1350862"/>
            <a:ext cx="3784191" cy="28414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299148" y="1371156"/>
            <a:ext cx="3781423" cy="283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381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6475" y="4572001"/>
            <a:ext cx="10661650" cy="1600200"/>
          </a:xfrm>
        </p:spPr>
        <p:txBody>
          <a:bodyPr/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НА СМЕНУ ПРОЦЕССУ ОБУЧЕНИЯ ПРИХОДИТ ПРОЦЕСС УЧЕНИЯ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00239" y="1259001"/>
            <a:ext cx="4333877" cy="325415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559403" y="1129904"/>
            <a:ext cx="3552827" cy="26646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4481" y="719140"/>
            <a:ext cx="4368800" cy="24574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910" y="3390904"/>
            <a:ext cx="1142086" cy="20288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04607" y="3390904"/>
            <a:ext cx="1142087" cy="20288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6919" y="3390904"/>
            <a:ext cx="1150761" cy="204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0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6702" y="4517907"/>
            <a:ext cx="9042400" cy="16002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ВЫСТАВКА СВОИМИ РУКАМИ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908843" y="1259461"/>
            <a:ext cx="4380403" cy="32890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67632" y="1260548"/>
            <a:ext cx="4389134" cy="3295648"/>
          </a:xfrm>
          <a:prstGeom prst="rect">
            <a:avLst/>
          </a:prstGeom>
        </p:spPr>
      </p:pic>
      <p:pic>
        <p:nvPicPr>
          <p:cNvPr id="10" name="Объект 9"/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907156" y="3889513"/>
            <a:ext cx="2446611" cy="1837074"/>
          </a:xfr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6267" y="713805"/>
            <a:ext cx="3678757" cy="276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679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8000" y="4562475"/>
            <a:ext cx="9042400" cy="16002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2060"/>
                </a:solidFill>
              </a:rPr>
              <a:t>ИГРЫ СВОИМИ РУКАМИ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125" y="628649"/>
            <a:ext cx="4937125" cy="456684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7145" y="536136"/>
            <a:ext cx="3790623" cy="544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9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225" y="5537657"/>
            <a:ext cx="9042400" cy="16002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774" y="628649"/>
            <a:ext cx="2188508" cy="3886200"/>
          </a:xfrm>
        </p:spPr>
      </p:pic>
      <p:sp>
        <p:nvSpPr>
          <p:cNvPr id="4" name="Прямоугольник 3"/>
          <p:cNvSpPr/>
          <p:nvPr/>
        </p:nvSpPr>
        <p:spPr>
          <a:xfrm>
            <a:off x="1015999" y="5396210"/>
            <a:ext cx="102026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ЕДИНСТВО – В МНОГООБРАЗИИ, ОТВЕТСТВЕННОСТЬ – В СВОБОДЕ, УСТОЙЧИВОСТЬ – В РАЗВИТИИ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5973" y="685799"/>
            <a:ext cx="2188509" cy="38862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8442618" y="1137759"/>
            <a:ext cx="3857625" cy="28965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15195" y="1141317"/>
            <a:ext cx="3886201" cy="2918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32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4000">
        <p14:reveal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66</Words>
  <Application>Microsoft Office PowerPoint</Application>
  <PresentationFormat>Произвольный</PresentationFormat>
  <Paragraphs>11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NewsPrint</vt:lpstr>
      <vt:lpstr>I неделя декабря группа «Воробьишки»  </vt:lpstr>
      <vt:lpstr>НА СМЕНУ ПРОЦЕССУ ОБУЧЕНИЯ ПРИХОДИТ ПРОЦЕСС УЧЕНИЯ  </vt:lpstr>
      <vt:lpstr>НА СМЕНУ ПРОЦЕССУ ОБУЧЕНИЯ ПРИХОДИТ ПРОЦЕСС УЧЕНИЯ  </vt:lpstr>
      <vt:lpstr>НА СМЕНУ ПРОЦЕССУ ОБУЧЕНИЯ ПРИХОДИТ ПРОЦЕСС УЧЕНИЯ</vt:lpstr>
      <vt:lpstr>ВЫСТАВКА СВОИМИ РУКАМИ</vt:lpstr>
      <vt:lpstr>ИГРЫ СВОИМИ РУКАМИ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III неделя ноября группа «Воробьишки».  </dc:title>
  <dc:creator>User</dc:creator>
  <cp:lastModifiedBy>user</cp:lastModifiedBy>
  <cp:revision>19</cp:revision>
  <dcterms:created xsi:type="dcterms:W3CDTF">2020-11-19T13:22:10Z</dcterms:created>
  <dcterms:modified xsi:type="dcterms:W3CDTF">2020-12-04T04:46:53Z</dcterms:modified>
</cp:coreProperties>
</file>