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application/vnd.openxmlformats-package.relationships+xml" Extension="rels"/>
  <Default ContentType="application/xml" Extension="xml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59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110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955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068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93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4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279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087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568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416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478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511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7320B-EC71-4976-8B12-E8F0A87B52D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F2A4C-5E09-4C55-9ADD-46D100F25F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18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<Relationships xmlns="http://schemas.openxmlformats.org/package/2006/relationships"><Relationship Id="rId3" Target="../media/image3.jpeg" Type="http://schemas.openxmlformats.org/officeDocument/2006/relationships/image"/><Relationship Id="rId2" Target="../media/image1.jpg" Type="http://schemas.openxmlformats.org/officeDocument/2006/relationships/image"/><Relationship Id="rId1" Target="../slideLayouts/slideLayout1.xml" Type="http://schemas.openxmlformats.org/officeDocument/2006/relationships/slideLayout"/><Relationship Id="rId4" Target="../media/image4.jpe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ctrTitle"/>
          </p:nvPr>
        </p:nvSpPr>
        <p:spPr>
          <a:xfrm>
            <a:off x="1707912" y="1938667"/>
            <a:ext cx="9144000" cy="2387600"/>
          </a:xfrm>
        </p:spPr>
        <p:txBody>
          <a:bodyPr/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Работа в центрах активности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68309" y="99516"/>
            <a:ext cx="10429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МУНИЦИПАЛЬНОЕ АВТОНОМНОЕ ДОШКОЛЬНОЕ ОБРАЗОВАТЕЛЬНОЕ УЧРЕЖДЕНИЕ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ЦЕНТР РАЗВИТИЯ РЕБЕНКА ДЕТСКИЙ САД №103 «РОДНИКИ»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06" y="195387"/>
            <a:ext cx="1279206" cy="13074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96571" y="6128518"/>
            <a:ext cx="26194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C00000"/>
                </a:solidFill>
              </a:rPr>
              <a:t>III </a:t>
            </a:r>
            <a:r>
              <a:rPr lang="ru-RU" dirty="0" smtClean="0">
                <a:solidFill>
                  <a:srgbClr val="C00000"/>
                </a:solidFill>
              </a:rPr>
              <a:t>неделя декабря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группа «</a:t>
            </a:r>
            <a:r>
              <a:rPr lang="ru-RU" dirty="0" err="1" smtClean="0">
                <a:solidFill>
                  <a:srgbClr val="002060"/>
                </a:solidFill>
              </a:rPr>
              <a:t>Воробьишки</a:t>
            </a:r>
            <a:r>
              <a:rPr lang="ru-RU" dirty="0" smtClean="0">
                <a:solidFill>
                  <a:srgbClr val="002060"/>
                </a:solidFill>
              </a:rPr>
              <a:t>»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327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887" y="316871"/>
            <a:ext cx="110814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	Дети распланировали на Детском совете и зафиксировали в «Паутинку» все задания по центрам активности. При помощи педагогов эти центры активности наполнились и дети начали работать в них.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image4.png"/>
          <p:cNvPicPr/>
          <p:nvPr/>
        </p:nvPicPr>
        <p:blipFill rotWithShape="1">
          <a:blip r:embed="rId3" cstate="print"/>
          <a:srcRect t="-1" b="52306"/>
          <a:stretch/>
        </p:blipFill>
        <p:spPr>
          <a:xfrm rot="21034696">
            <a:off x="550380" y="2380981"/>
            <a:ext cx="4946575" cy="3329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5.png"/>
          <p:cNvPicPr/>
          <p:nvPr/>
        </p:nvPicPr>
        <p:blipFill rotWithShape="1">
          <a:blip r:embed="rId4" cstate="print"/>
          <a:srcRect b="50361"/>
          <a:stretch/>
        </p:blipFill>
        <p:spPr>
          <a:xfrm rot="597053">
            <a:off x="2357736" y="-58661"/>
            <a:ext cx="9652560" cy="6510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8242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64" y="1050202"/>
            <a:ext cx="479447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706170" y="253497"/>
            <a:ext cx="10502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Центр красивой речи и письма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19319" y="2009869"/>
            <a:ext cx="56855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В центре «Красивой речи и письма», дети создавали космический алфавит, знакомились с написанием космических слов, изучали «Азбуку космических терминов»; изготавливали книжки-малышке по теме. </a:t>
            </a: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3463">
            <a:off x="3638480" y="3345859"/>
            <a:ext cx="243280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55872">
            <a:off x="240140" y="3264914"/>
            <a:ext cx="243280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17324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6170" y="253497"/>
            <a:ext cx="10502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Центр экспериментирования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73" y="3076538"/>
            <a:ext cx="479447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111" y="961383"/>
            <a:ext cx="479447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16048" y="1032095"/>
            <a:ext cx="66633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Центре «Экспериментирования» дети провели опты: «Образование кратеров» и благодаря этому опыту узнали от чего кратеры становятся больше или меньше. 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5088048" y="3076538"/>
            <a:ext cx="20913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Так же ребята в этом центре взвесили планеты. 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088048" y="5260085"/>
            <a:ext cx="63012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Благодаря этим знаниям они смогли выстроили планеты от самой тяжелой до самой легкой. 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7797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0079" y="244443"/>
            <a:ext cx="10502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Интерактивный центр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18977">
            <a:off x="592342" y="1928390"/>
            <a:ext cx="479447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5567880" y="2163778"/>
            <a:ext cx="62740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В «Интерактивном центре» дети познакомились с познавательными мультфильмами про космос; используя </a:t>
            </a:r>
            <a:r>
              <a:rPr lang="ru-RU" sz="2800" dirty="0" err="1" smtClean="0"/>
              <a:t>интеренет</a:t>
            </a:r>
            <a:r>
              <a:rPr lang="ru-RU" sz="2800" dirty="0" smtClean="0"/>
              <a:t> посмотреть на что похожи планеты; составить презентации о планетах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95916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6170" y="253497"/>
            <a:ext cx="10502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Центр познавательного развития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48220" y="1402011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4028" y="1498894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668" y="1378884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53910" y="5082640"/>
            <a:ext cx="118781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	В центре «Познавательного развития» дети выполняли задания по карточкам, узнавали из каких частей состоит планета, что необходимо космонавту взять с собой в полет. Подготавливали свои личные сообщения и презентовали их всей группе.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331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6170" y="253497"/>
            <a:ext cx="10502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Центр конструирования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00449" y="3080488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43" y="3486033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39534" y="3080488"/>
            <a:ext cx="4315023" cy="32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13241" y="814812"/>
            <a:ext cx="118821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	В центре «Конструирования» в ходе реализации темы про космос, он стал самым любимым и желанным для детей. В нем они реализовывали свои разработки, задумки и фантазии. Делали разнообразные космические корабли, инновационные ракеты и космические станции.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60638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06170" y="253497"/>
            <a:ext cx="10502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Центр игры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14278">
            <a:off x="7734758" y="2046084"/>
            <a:ext cx="479447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25744">
            <a:off x="-347427" y="2019018"/>
            <a:ext cx="4794470" cy="36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484239" y="1475601"/>
            <a:ext cx="3251797" cy="363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/>
              <a:t>Именно в данном центре начались рождаться и реализовываться все задумки к сюжетно-ролевой игре «Космическое путешествие»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2656258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1" id="{77EC6676-F43E-4A60-A8E2-98C157787776}" vid="{D823D32E-93AB-4E30-94E2-D7CCA67E5A6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64</TotalTime>
  <Words>159</Words>
  <Application>Microsoft Office PowerPoint</Application>
  <PresentationFormat>Широкоэкранный</PresentationFormat>
  <Paragraphs>20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Тема1</vt:lpstr>
      <vt:lpstr>Работа в центрах активности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9</cp:revision>
  <dcterms:created xsi:type="dcterms:W3CDTF">2020-12-14T13:00:52Z</dcterms:created>
  <dcterms:modified xsi:type="dcterms:W3CDTF">2020-12-14T14:05:30Z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583623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S9.0.3</vt:lpwstr>
  </property>
</Properties>
</file>