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59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321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117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562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094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752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676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852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208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501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291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872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34F18-4279-47CD-8765-EA52500F9F95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D9AC4-1940-4651-9E06-045594AE5D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817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60f/0008918e-64e6af60/1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75850" y="2397644"/>
            <a:ext cx="84921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</a:rPr>
              <a:t>Сюжетно-ролевая игра «Космическое путешествие»</a:t>
            </a:r>
            <a:endParaRPr lang="ru-RU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1394" y="443621"/>
            <a:ext cx="955140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МУНИЦИПАЛЬНОЕ АВТОНОМНОЕ ДОШКОЛЬНОЕ ОБРАЗОВАТЕЛЬНОЕ УЧРЕЖДЕНИЕ ЦЕНТР РАЗВИТИЯ РЕБЕНКА ДЕТСКИЙ САД №103 «РОДНИКИ»</a:t>
            </a:r>
          </a:p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02" y="678513"/>
            <a:ext cx="1167796" cy="119361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697362" y="5595538"/>
            <a:ext cx="26859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chemeClr val="bg2">
                    <a:lumMod val="10000"/>
                  </a:schemeClr>
                </a:solidFill>
              </a:rPr>
              <a:t>II 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неделя декабря</a:t>
            </a:r>
            <a:b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</a:br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группа «</a:t>
            </a:r>
            <a:r>
              <a:rPr lang="ru-RU" b="1" dirty="0" err="1" smtClean="0">
                <a:solidFill>
                  <a:schemeClr val="bg2">
                    <a:lumMod val="10000"/>
                  </a:schemeClr>
                </a:solidFill>
              </a:rPr>
              <a:t>Воробьишки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» </a:t>
            </a:r>
            <a:endParaRPr lang="ru-RU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9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60f/0008918e-64e6af60/1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044573" y="1696198"/>
            <a:ext cx="846499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инопланетное кафе «Созвездие» с масками инопланетян;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центр управления космическими полетами с костюмами для полного перевоплощения в космонавтов;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игровой макет «Космический город»;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игровой макет 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«Экспедиция на Марс»;</a:t>
            </a:r>
            <a:endParaRPr lang="ru-RU" sz="3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</a:rPr>
              <a:t>и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гровое поле «Космические дали».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«Портал в тишину».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08776" y="535491"/>
            <a:ext cx="1057444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Сюжетно-ролевая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игра «Космическое путешествие» включает в себя: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978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60f/0008918e-64e6af60/1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08776" y="537588"/>
            <a:ext cx="10574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Инопланетное кафе «Созвездие»</a:t>
            </a:r>
            <a:endParaRPr lang="ru-RU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67" y="2765139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971" y="2765139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45269" y="3242927"/>
            <a:ext cx="383557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2109458" y="1297419"/>
            <a:ext cx="8437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кафе имеются: маски инопланетян для перевоплощения. Так же созданная руками детей космическая пища  и космические сумки для перелетов и еще многое другое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093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60f/0008918e-64e6af60/1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08776" y="535491"/>
            <a:ext cx="10574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tx2">
                    <a:lumMod val="75000"/>
                  </a:schemeClr>
                </a:solidFill>
              </a:rPr>
              <a:t>Ц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ентр управления космическими полетами</a:t>
            </a: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83" y="1469133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868" y="1469133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748" y="3778886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790" y="3878100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4074059" y="1469133"/>
            <a:ext cx="350369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 ЦУП дети могут развернут целую космическую экспедицию. Рассчитать траекторию полета, следить за ракетой в процессе достижения поставленной цели и так же переговариваться с космонавтом, летящим в ракете.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477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60f/0008918e-64e6af60/1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08776" y="535491"/>
            <a:ext cx="10574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Игровой макет «Космический город»</a:t>
            </a:r>
            <a:endParaRPr lang="ru-RU" sz="32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48" y="3602038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8992" y="1082038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636" y="3563762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736347" y="1483989"/>
            <a:ext cx="33561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макете «Космический горд». Спроектированном и реализованном самими детьми представлены все необходимые части жизни для осуществления космических полетов 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7801107" y="1373487"/>
            <a:ext cx="33561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Здесь есть и дома для отдыха космонавтов и ученых, так же есть детские сады для их детей. Создана зеленая зона лесополоса с разными развлечениями. 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218991" y="4082401"/>
            <a:ext cx="33561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Ну и конечно же дети не забыли построить самый главный объект данного города это «Космодром». Где строят ракеты и готовят космонавтов для полета в космос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246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60f/0008918e-64e6af60/1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08776" y="535491"/>
            <a:ext cx="10574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Игровой макет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«Экспедиция на Марс»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415" y="2406565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16" y="3997800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259" y="1036001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07243" y="1483989"/>
            <a:ext cx="33591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Макет </a:t>
            </a:r>
            <a:r>
              <a:rPr lang="ru-RU" dirty="0" smtClean="0"/>
              <a:t>«Экспедиция » </a:t>
            </a:r>
            <a:r>
              <a:rPr lang="ru-RU" dirty="0" smtClean="0"/>
              <a:t>создавалась </a:t>
            </a:r>
            <a:r>
              <a:rPr lang="ru-RU" dirty="0" smtClean="0"/>
              <a:t>детьми </a:t>
            </a:r>
            <a:r>
              <a:rPr lang="ru-RU" dirty="0" smtClean="0"/>
              <a:t>при помощи родителей. </a:t>
            </a:r>
          </a:p>
          <a:p>
            <a:pPr algn="just"/>
            <a:r>
              <a:rPr lang="ru-RU" dirty="0" smtClean="0"/>
              <a:t>	Играя </a:t>
            </a:r>
            <a:r>
              <a:rPr lang="ru-RU" dirty="0" smtClean="0"/>
              <a:t>с этим макетом дети могут увидеть какая не рваная поверхность у </a:t>
            </a:r>
            <a:r>
              <a:rPr lang="ru-RU" dirty="0" smtClean="0"/>
              <a:t>Марса. 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7716259" y="3857050"/>
            <a:ext cx="36669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Дети могут проиграть ситуации с прилетом на </a:t>
            </a:r>
            <a:r>
              <a:rPr lang="ru-RU" dirty="0" smtClean="0"/>
              <a:t>Марс космической </a:t>
            </a:r>
            <a:r>
              <a:rPr lang="ru-RU" dirty="0" smtClean="0"/>
              <a:t>ракеты для изучения поверхности и взятие материала для детального рассмотрения и узнавания состава </a:t>
            </a:r>
            <a:r>
              <a:rPr lang="ru-RU" dirty="0" smtClean="0"/>
              <a:t>поверхности </a:t>
            </a:r>
            <a:r>
              <a:rPr lang="ru-RU" smtClean="0"/>
              <a:t>планеты Марс.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70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60f/0008918e-64e6af60/1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08776" y="535491"/>
            <a:ext cx="1057444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Игровое поле «В космосе».</a:t>
            </a:r>
          </a:p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25" y="1266107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232" y="3786107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080" y="3878100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7094" y="1266107"/>
            <a:ext cx="3356129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3998154" y="1397264"/>
            <a:ext cx="40289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Благодаря своей изобретательности и фантазии на данном макете дети разыгрывают фантастические сюжеты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777467" y="2316163"/>
            <a:ext cx="247031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Они прилетают в космос перелетая с планеты на планету, для поиска все новых и новых приключений. Очень занимательно и увлекательное путешествие происходит каждый день у ребят в нашей группе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421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60f/0008918e-64e6af60/1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3164" y="1287482"/>
            <a:ext cx="93250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  <a:t>Отправившись в «Космическое путешествие» дети группы «</a:t>
            </a:r>
            <a:r>
              <a:rPr lang="ru-RU" sz="2800" dirty="0" err="1" smtClean="0">
                <a:solidFill>
                  <a:schemeClr val="tx2">
                    <a:lumMod val="50000"/>
                  </a:schemeClr>
                </a:solidFill>
              </a:rPr>
              <a:t>Воробьишки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  <a:t>», даже не предполагали как их это все увлечет и заинтересует. Они с большим удовольствием придумывали и изготавливали все новые и новые атрибуты для сюжетно-ролевой игры «Космическое путешествие».</a:t>
            </a:r>
          </a:p>
          <a:p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  <a:t>	Мы как педагоги с большим удовольствием помогали детям в решении их задумок и конечно же наблюдали за их горящими и радостными глазами, когда все получалось и игра наполнялась все больше и больше с каждым днем.</a:t>
            </a:r>
            <a:endParaRPr lang="ru-RU" sz="28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74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317</Words>
  <Application>Microsoft Office PowerPoint</Application>
  <PresentationFormat>Широкоэкранный</PresentationFormat>
  <Paragraphs>28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9</cp:revision>
  <dcterms:created xsi:type="dcterms:W3CDTF">2020-12-14T11:50:12Z</dcterms:created>
  <dcterms:modified xsi:type="dcterms:W3CDTF">2020-12-14T13:17:13Z</dcterms:modified>
</cp:coreProperties>
</file>