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9" r:id="rId2"/>
    <p:sldId id="276" r:id="rId3"/>
    <p:sldId id="275" r:id="rId4"/>
    <p:sldId id="274" r:id="rId5"/>
    <p:sldId id="273" r:id="rId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028" autoAdjust="0"/>
  </p:normalViewPr>
  <p:slideViewPr>
    <p:cSldViewPr>
      <p:cViewPr varScale="1">
        <p:scale>
          <a:sx n="89" d="100"/>
          <a:sy n="89" d="100"/>
        </p:scale>
        <p:origin x="128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13B6D0-308E-4FC5-8542-301AE03B4A3A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F3C37C-B694-41B4-91E5-9318B7C504B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0555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7217CD-2489-43FA-810C-71442ED8C67F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2CB69A-F0B1-475E-8ECF-B124A324F81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2145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9E6F4FA-34D1-4530-ABFA-0391CCAA4A49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4B28C6-8C41-41F1-9178-DDEA07C372E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8840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D3D493-96BE-4808-B06D-198E55D245A6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696D37-C790-4D93-9E66-4470E999F30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7736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A8A1A6-7598-4EBB-A865-1A88061CF0BD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1728CF-41BB-4AD2-8F45-FDAB68F7DC3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2711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25EBA5-8CBC-451D-91ED-96BD77A22553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DCAE1A-BBC1-4D8F-A9A5-E94A91FCC70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7341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5D1636E-5096-453B-B29F-8570451E1771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C81E77-1465-4158-9177-F3B5FE06401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670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6906FA-221F-414E-A7DD-AD0BC38F11F8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2818F9-0D80-47A7-882B-C7DD43FE014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5154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F6E8F1A-2C41-4D34-928B-7D1ECDEBE43E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EBBCC6-8237-4CC5-BF4A-154463A2F4A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711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18FF20-FACE-4A4A-BAE0-21E08AD00EC1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8DB27D-BC2C-4319-994D-0C83045ECA8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9755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18FF20-FACE-4A4A-BAE0-21E08AD00EC1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8DB27D-BC2C-4319-994D-0C83045ECA8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79301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18FF20-FACE-4A4A-BAE0-21E08AD00EC1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8DB27D-BC2C-4319-994D-0C83045ECA8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282550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18FF20-FACE-4A4A-BAE0-21E08AD00EC1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8DB27D-BC2C-4319-994D-0C83045ECA8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95129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18FF20-FACE-4A4A-BAE0-21E08AD00EC1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8DB27D-BC2C-4319-994D-0C83045ECA8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67298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18FF20-FACE-4A4A-BAE0-21E08AD00EC1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8DB27D-BC2C-4319-994D-0C83045ECA8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70274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10EA7A-FE3F-4790-A67D-653A3CDAA4F8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15A9D0-CEF4-447F-ADF9-BE213CE50E6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9839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253560D-D4C4-4FB1-A135-49016DF5F93A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084549-E791-4DF1-ABA1-4752D041B5F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59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4318FF20-FACE-4A4A-BAE0-21E08AD00EC1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2E8DB27D-BC2C-4319-994D-0C83045ECA8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1230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7.png"/><Relationship Id="rId10" Type="http://schemas.microsoft.com/office/2007/relationships/hdphoto" Target="../media/hdphoto3.wdp"/><Relationship Id="rId4" Type="http://schemas.openxmlformats.org/officeDocument/2006/relationships/image" Target="../media/image6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microsoft.com/office/2007/relationships/hdphoto" Target="../media/hdphoto8.wdp"/><Relationship Id="rId3" Type="http://schemas.openxmlformats.org/officeDocument/2006/relationships/image" Target="../media/image10.png"/><Relationship Id="rId7" Type="http://schemas.microsoft.com/office/2007/relationships/hdphoto" Target="../media/hdphoto5.wdp"/><Relationship Id="rId12" Type="http://schemas.openxmlformats.org/officeDocument/2006/relationships/image" Target="../media/image1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microsoft.com/office/2007/relationships/hdphoto" Target="../media/hdphoto7.wdp"/><Relationship Id="rId5" Type="http://schemas.microsoft.com/office/2007/relationships/hdphoto" Target="../media/hdphoto4.wdp"/><Relationship Id="rId15" Type="http://schemas.openxmlformats.org/officeDocument/2006/relationships/image" Target="../media/image17.png"/><Relationship Id="rId10" Type="http://schemas.openxmlformats.org/officeDocument/2006/relationships/image" Target="../media/image14.png"/><Relationship Id="rId4" Type="http://schemas.openxmlformats.org/officeDocument/2006/relationships/image" Target="../media/image11.png"/><Relationship Id="rId9" Type="http://schemas.microsoft.com/office/2007/relationships/hdphoto" Target="../media/hdphoto6.wdp"/><Relationship Id="rId1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9.wdp"/><Relationship Id="rId11" Type="http://schemas.microsoft.com/office/2007/relationships/hdphoto" Target="../media/hdphoto11.wdp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image" Target="../media/image19.png"/><Relationship Id="rId9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10" Type="http://schemas.openxmlformats.org/officeDocument/2006/relationships/image" Target="../media/image29.jpeg"/><Relationship Id="rId4" Type="http://schemas.microsoft.com/office/2007/relationships/hdphoto" Target="../media/hdphoto12.wdp"/><Relationship Id="rId9" Type="http://schemas.microsoft.com/office/2007/relationships/hdphoto" Target="../media/hdphoto13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30.png"/><Relationship Id="rId7" Type="http://schemas.microsoft.com/office/2007/relationships/hdphoto" Target="../media/hdphoto15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10" Type="http://schemas.openxmlformats.org/officeDocument/2006/relationships/image" Target="../media/image34.png"/><Relationship Id="rId4" Type="http://schemas.microsoft.com/office/2007/relationships/hdphoto" Target="../media/hdphoto14.wdp"/><Relationship Id="rId9" Type="http://schemas.microsoft.com/office/2007/relationships/hdphoto" Target="../media/hdphoto1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fotoshops.org/uploads/taginator/Nov-2012/detskie-fony-skachat-besplat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9888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TextBox 8"/>
          <p:cNvSpPr txBox="1">
            <a:spLocks noChangeArrowheads="1"/>
          </p:cNvSpPr>
          <p:nvPr/>
        </p:nvSpPr>
        <p:spPr bwMode="auto">
          <a:xfrm>
            <a:off x="4427538" y="3284538"/>
            <a:ext cx="730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7504" y="2153005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«Словарь </a:t>
            </a:r>
            <a:r>
              <a:rPr lang="ru-RU" sz="36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космических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059832" y="2706831"/>
            <a:ext cx="5760640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терминов для детей</a:t>
            </a:r>
            <a:r>
              <a:rPr lang="ru-RU" sz="36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»</a:t>
            </a:r>
          </a:p>
          <a:p>
            <a:endParaRPr lang="ru-RU" sz="2000" b="1" dirty="0" smtClean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(2 часть от Л до Ю)</a:t>
            </a:r>
            <a:endParaRPr lang="ru-RU" sz="2000" b="1" dirty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971600" y="432552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Муниципальное Автономное Дошкольное Образовательное Учреждение Центр Развития Ребенка №103 «Родники»</a:t>
            </a:r>
            <a:endParaRPr lang="ru-RU" b="1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12145"/>
            <a:ext cx="1177760" cy="1203799"/>
          </a:xfrm>
          <a:prstGeom prst="rect">
            <a:avLst/>
          </a:prstGeom>
        </p:spPr>
      </p:pic>
      <p:pic>
        <p:nvPicPr>
          <p:cNvPr id="35842" name="Picture 2" descr="https://i.pinimg.com/originals/ea/9d/57/ea9d57b8636e42c02288130d38ba9eb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50" y="3630161"/>
            <a:ext cx="3312368" cy="3132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4" name="Picture 4" descr="https://thumbs.dreamstime.com/z/%D1%88%D0%B0%D1%80%D0%B6-%D0%BC%D0%B0%D0%BB%D1%8C%D1%87%D0%B8%D0%BA%D0%B0-%D0%B0%D1%81%D1%82%D1%80%D0%BE%D0%BD%D0%B0%D0%B2%D1%82%D0%B0-11065435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85640">
            <a:off x="7047068" y="4291978"/>
            <a:ext cx="1683453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6" name="Picture 6" descr="https://cstor.nn2.ru/blog/data/blog/2018-10/1700273_1538951069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813" b="95875" l="2500" r="979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0330" y="4513203"/>
            <a:ext cx="18000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8" name="Picture 8" descr="https://free-images.com/or/9650/star_glow_blue_favorite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8844" y="3487490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https://free-images.com/or/9650/star_glow_blue_favorite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7701" y="55365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https://free-images.com/or/9650/star_glow_blue_favorite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553" y="1025169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https://free-images.com/or/9650/star_glow_blue_favorite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148163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https://free-images.com/or/9650/star_glow_blue_favorite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424" y="2598599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https://free-images.com/or/9650/star_glow_blue_favorite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553" y="3103987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https://free-images.com/or/9650/star_glow_blue_favorite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789" y="4801887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5602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5603" name="Picture 2" descr="http://fotoshops.org/uploads/taginator/Nov-2012/detskie-fony-skachat-besplat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0407"/>
            <a:ext cx="9259888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TextBox 3"/>
          <p:cNvSpPr txBox="1">
            <a:spLocks noChangeArrowheads="1"/>
          </p:cNvSpPr>
          <p:nvPr/>
        </p:nvSpPr>
        <p:spPr bwMode="auto">
          <a:xfrm>
            <a:off x="51655" y="431684"/>
            <a:ext cx="1287212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 </a:t>
            </a:r>
            <a:r>
              <a:rPr lang="ru-RU" sz="3600" b="1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Л</a:t>
            </a:r>
            <a:r>
              <a:rPr lang="ru-RU" sz="2400" b="1" dirty="0" smtClean="0">
                <a:latin typeface="Tahoma" pitchFamily="34" charset="0"/>
                <a:cs typeface="Tahoma" pitchFamily="34" charset="0"/>
              </a:rPr>
              <a:t> </a:t>
            </a:r>
            <a:endParaRPr lang="ru-RU" sz="2400" b="1" dirty="0">
              <a:latin typeface="Tahoma" pitchFamily="34" charset="0"/>
              <a:cs typeface="Tahoma" pitchFamily="34" charset="0"/>
            </a:endParaRPr>
          </a:p>
          <a:p>
            <a:endParaRPr lang="ru-RU" sz="800" b="1" dirty="0">
              <a:latin typeface="Tahoma" pitchFamily="34" charset="0"/>
              <a:cs typeface="Tahoma" pitchFamily="34" charset="0"/>
            </a:endParaRPr>
          </a:p>
          <a:p>
            <a:r>
              <a:rPr lang="ru-RU" sz="2400" b="1" dirty="0">
                <a:latin typeface="Tahoma" pitchFamily="34" charset="0"/>
                <a:cs typeface="Tahoma" pitchFamily="34" charset="0"/>
              </a:rPr>
              <a:t>  </a:t>
            </a:r>
          </a:p>
        </p:txBody>
      </p:sp>
      <p:sp>
        <p:nvSpPr>
          <p:cNvPr id="25605" name="TextBox 4"/>
          <p:cNvSpPr txBox="1">
            <a:spLocks noChangeArrowheads="1"/>
          </p:cNvSpPr>
          <p:nvPr/>
        </p:nvSpPr>
        <p:spPr bwMode="auto">
          <a:xfrm>
            <a:off x="4234335" y="415165"/>
            <a:ext cx="100059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</a:t>
            </a:r>
            <a:r>
              <a:rPr lang="ru-RU" sz="3600" b="1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М</a:t>
            </a:r>
            <a:endParaRPr lang="ru-RU" sz="24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5606" name="TextBox 5"/>
          <p:cNvSpPr txBox="1">
            <a:spLocks noChangeArrowheads="1"/>
          </p:cNvSpPr>
          <p:nvPr/>
        </p:nvSpPr>
        <p:spPr bwMode="auto">
          <a:xfrm>
            <a:off x="3428449" y="4166205"/>
            <a:ext cx="806631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Н</a:t>
            </a:r>
          </a:p>
          <a:p>
            <a:endParaRPr lang="ru-RU" sz="800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endParaRPr lang="ru-RU" sz="24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684651" y="1467678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Луна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49700" y="3601278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Луноход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31746" name="Picture 2" descr="https://im0-tub-ru.yandex.net/i?id=abf8389b62d0ec7ffa3c3565a786af17-l&amp;n=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779618">
            <a:off x="1145150" y="302122"/>
            <a:ext cx="1787131" cy="2038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404557" y="1442904"/>
            <a:ext cx="141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Марс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60520" y="4448826"/>
            <a:ext cx="1884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Меркурий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10592" y="704012"/>
            <a:ext cx="1499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МКС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70933" y="3270401"/>
            <a:ext cx="22783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Млечный </a:t>
            </a:r>
            <a:r>
              <a:rPr lang="ru-RU" sz="24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путь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11584" y="2868930"/>
            <a:ext cx="23132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Метеорит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31748" name="Picture 4" descr="https://png.pngtree.com/element_our/20190603/ourlarge/pngtree-simple-style-space-satellite-space-station-image_144383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23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6149">
            <a:off x="4807562" y="227508"/>
            <a:ext cx="2174144" cy="2174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0" name="Picture 6" descr="https://img2.freepng.ru/20180331/vre/kisspng-earth-mars-planet-solar-system-terraforming-jupiter-5abf6bd7cc5143.478138231522494423836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5333" y1="36667" x2="5333" y2="36667"/>
                        <a14:foregroundMark x1="2889" y1="52333" x2="2889" y2="52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769" y="1820495"/>
            <a:ext cx="1410320" cy="141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2" name="Picture 8" descr="https://img2.freepng.ru/20180328/tbe/kisspng-samsung-galaxy-s8-clip-art-galaxy-5abb58cc09af90.8354567615222274040397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8855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715" y="1668927"/>
            <a:ext cx="1949095" cy="1949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4" name="Picture 10" descr="https://img.favpng.com/25/19/17/asteroids-meteoroids-meteorite-rock-png-favpng-VijGSgAZAA5wG2hSvVfC2aQhM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961" b="89844" l="21341" r="775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11846">
            <a:off x="5012772" y="3191162"/>
            <a:ext cx="2576755" cy="1608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6" name="Picture 12" descr="https://w7.pngwing.com/pngs/656/164/png-transparent-dwarf-planet-earth-solar-system-mars-planet-miscellaneous-atmosphere-sphere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1778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9067" y="4679659"/>
            <a:ext cx="18400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8" name="Picture 14" descr="https://avatanplus.com/files/resources/original/572863461129a15475c3c9b6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9652" y="4899666"/>
            <a:ext cx="1525562" cy="1525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258541" y="4484633"/>
            <a:ext cx="21327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Нептун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31760" name="Picture 16" descr="https://clipart-db.ru/file_content/rastr/spacecraft-020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17" y="2190842"/>
            <a:ext cx="1691764" cy="1658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6626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6627" name="Picture 2" descr="http://fotoshops.org/uploads/taginator/Nov-2012/detskie-fony-skachat-besplat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6546" y="0"/>
            <a:ext cx="9259888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8" name="TextBox 3"/>
          <p:cNvSpPr txBox="1">
            <a:spLocks noChangeArrowheads="1"/>
          </p:cNvSpPr>
          <p:nvPr/>
        </p:nvSpPr>
        <p:spPr bwMode="auto">
          <a:xfrm>
            <a:off x="-116358" y="350367"/>
            <a:ext cx="2808287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 </a:t>
            </a:r>
            <a:r>
              <a:rPr lang="ru-RU" sz="36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О</a:t>
            </a:r>
          </a:p>
          <a:p>
            <a:endParaRPr lang="ru-RU" sz="800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ru-RU" b="1" dirty="0">
                <a:latin typeface="Tahoma" pitchFamily="34" charset="0"/>
                <a:cs typeface="Tahoma" pitchFamily="34" charset="0"/>
              </a:rPr>
              <a:t>   </a:t>
            </a:r>
            <a:r>
              <a:rPr lang="ru-RU" b="1" dirty="0" smtClean="0">
                <a:latin typeface="Tahoma" pitchFamily="34" charset="0"/>
                <a:cs typeface="Tahoma" pitchFamily="34" charset="0"/>
              </a:rPr>
              <a:t> </a:t>
            </a:r>
            <a:endParaRPr lang="ru-RU" sz="2400" b="1" i="1" dirty="0">
              <a:latin typeface="Tahoma" pitchFamily="34" charset="0"/>
              <a:cs typeface="Tahoma" pitchFamily="34" charset="0"/>
            </a:endParaRPr>
          </a:p>
          <a:p>
            <a:endParaRPr lang="ru-RU" sz="800" b="1" i="1" dirty="0">
              <a:latin typeface="Tahoma" pitchFamily="34" charset="0"/>
              <a:cs typeface="Tahoma" pitchFamily="34" charset="0"/>
            </a:endParaRPr>
          </a:p>
          <a:p>
            <a:r>
              <a:rPr lang="ru-RU" sz="2400" b="1" dirty="0">
                <a:latin typeface="Tahoma" pitchFamily="34" charset="0"/>
                <a:cs typeface="Tahoma" pitchFamily="34" charset="0"/>
              </a:rPr>
              <a:t>   </a:t>
            </a:r>
          </a:p>
          <a:p>
            <a:endParaRPr lang="ru-RU" sz="800" b="1" dirty="0">
              <a:latin typeface="Tahoma" pitchFamily="34" charset="0"/>
              <a:cs typeface="Tahoma" pitchFamily="34" charset="0"/>
            </a:endParaRPr>
          </a:p>
          <a:p>
            <a:r>
              <a:rPr lang="ru-RU" sz="2400" b="1" dirty="0">
                <a:latin typeface="Tahoma" pitchFamily="34" charset="0"/>
                <a:cs typeface="Tahoma" pitchFamily="34" charset="0"/>
              </a:rPr>
              <a:t>   </a:t>
            </a:r>
          </a:p>
          <a:p>
            <a:endParaRPr lang="ru-RU" sz="800" b="1" dirty="0">
              <a:latin typeface="Tahoma" pitchFamily="34" charset="0"/>
              <a:cs typeface="Tahoma" pitchFamily="34" charset="0"/>
            </a:endParaRPr>
          </a:p>
          <a:p>
            <a:r>
              <a:rPr lang="ru-RU" sz="2400" b="1" dirty="0">
                <a:latin typeface="Tahoma" pitchFamily="34" charset="0"/>
                <a:cs typeface="Tahoma" pitchFamily="34" charset="0"/>
              </a:rPr>
              <a:t>   </a:t>
            </a:r>
          </a:p>
        </p:txBody>
      </p:sp>
      <p:sp>
        <p:nvSpPr>
          <p:cNvPr id="26629" name="TextBox 4"/>
          <p:cNvSpPr txBox="1">
            <a:spLocks noChangeArrowheads="1"/>
          </p:cNvSpPr>
          <p:nvPr/>
        </p:nvSpPr>
        <p:spPr bwMode="auto">
          <a:xfrm>
            <a:off x="3969511" y="350367"/>
            <a:ext cx="108029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</a:t>
            </a:r>
            <a:r>
              <a:rPr lang="ru-RU" sz="3600" b="1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П</a:t>
            </a:r>
            <a:endParaRPr lang="ru-RU" sz="24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6630" name="TextBox 5"/>
          <p:cNvSpPr txBox="1">
            <a:spLocks noChangeArrowheads="1"/>
          </p:cNvSpPr>
          <p:nvPr/>
        </p:nvSpPr>
        <p:spPr bwMode="auto">
          <a:xfrm>
            <a:off x="3203848" y="4152917"/>
            <a:ext cx="89159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Р </a:t>
            </a:r>
            <a:endParaRPr lang="ru-RU" sz="20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32238" y="376537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Обсерватория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8875" y="3095527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Орбита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32770" name="Picture 2" descr="https://img2.pngio.com/space-observatory-cartoon-clipart-vector-friendlystock-observatory-png-772_9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186" y="897072"/>
            <a:ext cx="1300737" cy="1516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2" name="Picture 4" descr="https://4.bp.blogspot.com/-Igd4U_TQV34/XKYkbMaz-bI/AAAAAAAAFqs/zTK0dzLmCfA9i0hwvcMVbDT7nYzAVzxRACLcBGAs/s1600/800c34a6d68bffea91f849b1f492a8b9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192" y="2493249"/>
            <a:ext cx="2225449" cy="1474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489080" y="413752"/>
            <a:ext cx="1651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Планеты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60606" y="1883292"/>
            <a:ext cx="1799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Плутон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28184" y="3691396"/>
            <a:ext cx="273653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Полярная Звезда</a:t>
            </a:r>
          </a:p>
          <a:p>
            <a:endParaRPr lang="ru-RU" dirty="0"/>
          </a:p>
        </p:txBody>
      </p:sp>
      <p:pic>
        <p:nvPicPr>
          <p:cNvPr id="32774" name="Picture 6" descr="http://ds29.detkin-club.ru/images/groups/1474782171_5cb2f125531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406" y="418242"/>
            <a:ext cx="2045259" cy="1996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6" name="Picture 8" descr="https://img2.pngio.com/solar-system-background-png-download-512512-free-transparent-eris-png-900_52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808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864" y="2303735"/>
            <a:ext cx="2982160" cy="172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8" name="Picture 10" descr="https://libmir.com/i/67/216767/_006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397792"/>
            <a:ext cx="2431010" cy="2037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118201" y="4337583"/>
            <a:ext cx="20024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Ракета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32780" name="Picture 12" descr="https://img2.freepng.ru/20180329/sze/kisspng-rocket-league-guess-the-emoji-sticker-spaceship-5abca83c645165.3470159215223132764109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7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6650" y="4719679"/>
            <a:ext cx="1698193" cy="1698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7650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7651" name="Picture 2" descr="http://fotoshops.org/uploads/taginator/Nov-2012/detskie-fony-skachat-besplat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525"/>
            <a:ext cx="9259888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TextBox 3"/>
          <p:cNvSpPr txBox="1">
            <a:spLocks noChangeArrowheads="1"/>
          </p:cNvSpPr>
          <p:nvPr/>
        </p:nvSpPr>
        <p:spPr bwMode="auto">
          <a:xfrm>
            <a:off x="107504" y="295352"/>
            <a:ext cx="127495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 </a:t>
            </a:r>
            <a:r>
              <a:rPr lang="ru-RU" sz="3600" b="1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С</a:t>
            </a:r>
            <a:r>
              <a:rPr lang="ru-RU" sz="2000" b="1" dirty="0" smtClean="0">
                <a:latin typeface="Tahoma" pitchFamily="34" charset="0"/>
                <a:cs typeface="Tahoma" pitchFamily="34" charset="0"/>
              </a:rPr>
              <a:t> </a:t>
            </a:r>
            <a:endParaRPr lang="ru-RU" sz="20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7655" name="TextBox 7"/>
          <p:cNvSpPr txBox="1">
            <a:spLocks noChangeArrowheads="1"/>
          </p:cNvSpPr>
          <p:nvPr/>
        </p:nvSpPr>
        <p:spPr bwMode="auto">
          <a:xfrm>
            <a:off x="4928506" y="1036363"/>
            <a:ext cx="364202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 dirty="0">
                <a:latin typeface="Tahoma" pitchFamily="34" charset="0"/>
                <a:cs typeface="Tahoma" pitchFamily="34" charset="0"/>
              </a:rPr>
              <a:t>  </a:t>
            </a:r>
            <a:endParaRPr lang="ru-RU" sz="2400" b="1" dirty="0">
              <a:latin typeface="Tahoma" pitchFamily="34" charset="0"/>
              <a:cs typeface="Tahoma" pitchFamily="34" charset="0"/>
            </a:endParaRPr>
          </a:p>
          <a:p>
            <a:endParaRPr lang="ru-RU" sz="800" b="1" dirty="0">
              <a:latin typeface="Tahoma" pitchFamily="34" charset="0"/>
              <a:cs typeface="Tahoma" pitchFamily="34" charset="0"/>
            </a:endParaRPr>
          </a:p>
          <a:p>
            <a:r>
              <a:rPr lang="ru-RU" sz="2400" b="1" dirty="0">
                <a:latin typeface="Tahoma" pitchFamily="34" charset="0"/>
                <a:cs typeface="Tahoma" pitchFamily="34" charset="0"/>
              </a:rPr>
              <a:t>  </a:t>
            </a:r>
          </a:p>
          <a:p>
            <a:endParaRPr lang="ru-RU" sz="800" b="1" dirty="0">
              <a:latin typeface="Tahoma" pitchFamily="34" charset="0"/>
              <a:cs typeface="Tahoma" pitchFamily="34" charset="0"/>
            </a:endParaRPr>
          </a:p>
          <a:p>
            <a:r>
              <a:rPr lang="ru-RU" sz="2400" b="1" dirty="0">
                <a:latin typeface="Tahoma" pitchFamily="34" charset="0"/>
                <a:cs typeface="Tahoma" pitchFamily="34" charset="0"/>
              </a:rPr>
              <a:t>  </a:t>
            </a:r>
          </a:p>
          <a:p>
            <a:endParaRPr lang="ru-RU" sz="800" b="1" dirty="0">
              <a:latin typeface="Tahoma" pitchFamily="34" charset="0"/>
              <a:cs typeface="Tahoma" pitchFamily="34" charset="0"/>
            </a:endParaRPr>
          </a:p>
          <a:p>
            <a:r>
              <a:rPr lang="ru-RU" sz="2400" b="1" dirty="0">
                <a:latin typeface="Tahoma" pitchFamily="34" charset="0"/>
                <a:cs typeface="Tahoma" pitchFamily="34" charset="0"/>
              </a:rPr>
              <a:t>  </a:t>
            </a:r>
          </a:p>
          <a:p>
            <a:endParaRPr lang="ru-RU" sz="800" b="1" dirty="0">
              <a:latin typeface="Tahoma" pitchFamily="34" charset="0"/>
              <a:cs typeface="Tahoma" pitchFamily="34" charset="0"/>
            </a:endParaRPr>
          </a:p>
          <a:p>
            <a:r>
              <a:rPr lang="ru-RU" sz="2400" b="1" dirty="0">
                <a:latin typeface="Tahoma" pitchFamily="34" charset="0"/>
                <a:cs typeface="Tahoma" pitchFamily="34" charset="0"/>
              </a:rPr>
              <a:t> 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551711" y="2819593"/>
            <a:ext cx="23797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Сатурн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54105" y="4201951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Сириус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74304" y="656537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Скафандр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83460" y="373482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Созвездие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6842" y="2936557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Солнце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35860" y="3227224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Спутник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33794" name="Picture 2" descr="https://w7.pngwing.com/pngs/775/659/png-transparent-astronaut-outer-space-astronaut-spacesui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8370" r="9554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0836" y="871482"/>
            <a:ext cx="2934356" cy="2551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6" name="Picture 4" descr="https://thumbs.dreamstime.com/b/%D0%B7%D0%BE-%D0%B8%D0%B0%D0%BA-%D0%B7%D0%B2%D0%B5%D0%B7-%D1%8B-%D1%81%D0%BE%D0%B7%D0%B2%D0%B5%D0%B7-%D0%B8%D1%8F-%D0%B2%D0%BE-%D0%BE-%D0%B5%D1%8F-9721901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1862" y="499300"/>
            <a:ext cx="2490390" cy="1867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8" name="Picture 6" descr="https://i.pinimg.com/originals/c0/51/9e/c0519eb26631b96c4fa77507860404c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8460" y="1277927"/>
            <a:ext cx="17775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800" name="Picture 8" descr="https://seo-doka.ru/upload/news/sputnik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873430">
            <a:off x="3091398" y="3297563"/>
            <a:ext cx="2950249" cy="2950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802" name="Picture 10" descr="https://e7.pngegg.com/pngimages/619/305/png-clipart-saturn-planet-earth-solar-system-planet-yellow-jupiter-orange-yellow-flowers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35225">
            <a:off x="6322908" y="2558056"/>
            <a:ext cx="2275281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804" name="Picture 12" descr="https://avatars.mds.yandex.net/get-zen_doc/1066925/pub_5b02ead2c71a92a492548071_5b02eb3983090562e4b16246/scale_1200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49" t="24830" r="27867" b="32663"/>
          <a:stretch/>
        </p:blipFill>
        <p:spPr bwMode="auto">
          <a:xfrm>
            <a:off x="6279142" y="4651678"/>
            <a:ext cx="1870291" cy="15952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8674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8675" name="Picture 2" descr="http://fotoshops.org/uploads/taginator/Nov-2012/detskie-fony-skachat-besplat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672"/>
            <a:ext cx="9259888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TextBox 3"/>
          <p:cNvSpPr txBox="1">
            <a:spLocks noChangeArrowheads="1"/>
          </p:cNvSpPr>
          <p:nvPr/>
        </p:nvSpPr>
        <p:spPr bwMode="auto">
          <a:xfrm>
            <a:off x="2197100" y="1417638"/>
            <a:ext cx="504031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800" b="1" i="1">
              <a:latin typeface="Tahoma" pitchFamily="34" charset="0"/>
              <a:cs typeface="Tahoma" pitchFamily="34" charset="0"/>
            </a:endParaRPr>
          </a:p>
          <a:p>
            <a:r>
              <a:rPr lang="ru-RU" sz="2000" b="1">
                <a:latin typeface="Tahoma" pitchFamily="34" charset="0"/>
                <a:cs typeface="Tahoma" pitchFamily="34" charset="0"/>
              </a:rPr>
              <a:t>   </a:t>
            </a:r>
          </a:p>
        </p:txBody>
      </p:sp>
      <p:sp>
        <p:nvSpPr>
          <p:cNvPr id="28679" name="TextBox 7"/>
          <p:cNvSpPr txBox="1">
            <a:spLocks noChangeArrowheads="1"/>
          </p:cNvSpPr>
          <p:nvPr/>
        </p:nvSpPr>
        <p:spPr bwMode="auto">
          <a:xfrm>
            <a:off x="5434265" y="487164"/>
            <a:ext cx="699230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У</a:t>
            </a:r>
          </a:p>
          <a:p>
            <a:endParaRPr lang="ru-RU" sz="7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ru-RU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ru-RU" sz="24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8680" name="TextBox 8"/>
          <p:cNvSpPr txBox="1">
            <a:spLocks noChangeArrowheads="1"/>
          </p:cNvSpPr>
          <p:nvPr/>
        </p:nvSpPr>
        <p:spPr bwMode="auto">
          <a:xfrm>
            <a:off x="5036028" y="2529722"/>
            <a:ext cx="631904" cy="692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Ш</a:t>
            </a:r>
          </a:p>
          <a:p>
            <a:endParaRPr lang="ru-RU" sz="700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8681" name="TextBox 9"/>
          <p:cNvSpPr txBox="1">
            <a:spLocks noChangeArrowheads="1"/>
          </p:cNvSpPr>
          <p:nvPr/>
        </p:nvSpPr>
        <p:spPr bwMode="auto">
          <a:xfrm>
            <a:off x="6782988" y="3419740"/>
            <a:ext cx="1892250" cy="692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Ю</a:t>
            </a:r>
          </a:p>
          <a:p>
            <a:endParaRPr lang="ru-RU" sz="700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610375" y="618518"/>
            <a:ext cx="736099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Т</a:t>
            </a:r>
          </a:p>
          <a:p>
            <a:endParaRPr lang="ru-RU" sz="800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endParaRPr lang="ru-RU" sz="2400" dirty="0">
              <a:latin typeface="Tahoma" pitchFamily="34" charset="0"/>
              <a:cs typeface="Tahoma" pitchFamily="34" charset="0"/>
            </a:endParaRPr>
          </a:p>
          <a:p>
            <a:endParaRPr lang="ru-RU" sz="8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42333" y="350838"/>
            <a:ext cx="3166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Телескоп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93896" y="2739045"/>
            <a:ext cx="309634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Терешкова Валентина</a:t>
            </a:r>
          </a:p>
          <a:p>
            <a:endParaRPr lang="ru-RU" sz="800" b="1" dirty="0">
              <a:latin typeface="Tahoma" pitchFamily="34" charset="0"/>
              <a:cs typeface="Tahoma" pitchFamily="34" charset="0"/>
            </a:endParaRP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383177" y="119302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Уран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09965" y="2991967"/>
            <a:ext cx="199537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«Шаттл»</a:t>
            </a:r>
            <a:endParaRPr lang="ru-RU" sz="2400" dirty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419865" y="4022251"/>
            <a:ext cx="208823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ahoma" pitchFamily="34" charset="0"/>
                <a:cs typeface="Tahoma" pitchFamily="34" charset="0"/>
              </a:rPr>
              <a:t>Юпитер</a:t>
            </a:r>
            <a:endParaRPr lang="ru-RU" sz="2400" dirty="0">
              <a:latin typeface="Tahoma" pitchFamily="34" charset="0"/>
              <a:cs typeface="Tahoma" pitchFamily="34" charset="0"/>
            </a:endParaRPr>
          </a:p>
          <a:p>
            <a:endParaRPr lang="ru-RU" dirty="0"/>
          </a:p>
        </p:txBody>
      </p:sp>
      <p:pic>
        <p:nvPicPr>
          <p:cNvPr id="34818" name="Picture 2" descr="https://n-72.ru/upload/iblock/221/2219975a75c5f24bc154fd61c00be0e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3468" l="2781" r="8987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934" y="361531"/>
            <a:ext cx="2497092" cy="220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0" name="Picture 4" descr="https://starsity.ru/wp-content/uploads/2020/06/1406090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23" y="2245842"/>
            <a:ext cx="1512473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2" name="Picture 6" descr="https://www.tornado-studios.com/sites/default/files/styles/slider_full/public/products/470/reel-360-1/uranus-0000.jpg?itok=S9nHBvtP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6409" y="934880"/>
            <a:ext cx="33300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4" name="Picture 8" descr="http://cdn.shopify.com/s/files/1/2191/8173/products/discovery-space-shuttle-nasa-3d-models-_3_1024x.jpg?v=150400747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1758" r="9804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58419">
            <a:off x="3587711" y="3523739"/>
            <a:ext cx="2585840" cy="2585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6" name="Picture 10" descr="https://cdn140.picsart.com/281649761013211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7162" y="4205500"/>
            <a:ext cx="2260501" cy="2260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1883</TotalTime>
  <Words>90</Words>
  <Application>Microsoft Office PowerPoint</Application>
  <PresentationFormat>Экран (4:3)</PresentationFormat>
  <Paragraphs>65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Calibri</vt:lpstr>
      <vt:lpstr>Tahoma</vt:lpstr>
      <vt:lpstr>Tw Cen MT</vt:lpstr>
      <vt:lpstr>Капля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Дима</dc:creator>
  <cp:lastModifiedBy>Пользователь</cp:lastModifiedBy>
  <cp:revision>58</cp:revision>
  <dcterms:created xsi:type="dcterms:W3CDTF">2016-04-03T12:40:58Z</dcterms:created>
  <dcterms:modified xsi:type="dcterms:W3CDTF">2020-12-14T08:32:27Z</dcterms:modified>
</cp:coreProperties>
</file>